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0"/>
  </p:notesMasterIdLst>
  <p:sldIdLst>
    <p:sldId id="31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76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8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9" r:id="rId45"/>
    <p:sldId id="300" r:id="rId46"/>
    <p:sldId id="301" r:id="rId47"/>
    <p:sldId id="315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1" r:id="rId57"/>
    <p:sldId id="312" r:id="rId58"/>
    <p:sldId id="313" r:id="rId59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2FE06-6AC9-438D-81ED-B4829DB780A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1BA28-7B3E-4D52-BB5A-C1E92B9D2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5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1BA28-7B3E-4D52-BB5A-C1E92B9D2B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34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9" indent="0" algn="ctr">
              <a:buNone/>
              <a:defRPr sz="2000"/>
            </a:lvl2pPr>
            <a:lvl3pPr marL="914418" indent="0" algn="ctr">
              <a:buNone/>
              <a:defRPr sz="1800"/>
            </a:lvl3pPr>
            <a:lvl4pPr marL="1371627" indent="0" algn="ctr">
              <a:buNone/>
              <a:defRPr sz="1600"/>
            </a:lvl4pPr>
            <a:lvl5pPr marL="1828837" indent="0" algn="ctr">
              <a:buNone/>
              <a:defRPr sz="1600"/>
            </a:lvl5pPr>
            <a:lvl6pPr marL="2286046" indent="0" algn="ctr">
              <a:buNone/>
              <a:defRPr sz="1600"/>
            </a:lvl6pPr>
            <a:lvl7pPr marL="2743255" indent="0" algn="ctr">
              <a:buNone/>
              <a:defRPr sz="1600"/>
            </a:lvl7pPr>
            <a:lvl8pPr marL="3200464" indent="0" algn="ctr">
              <a:buNone/>
              <a:defRPr sz="1600"/>
            </a:lvl8pPr>
            <a:lvl9pPr marL="3657673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3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4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18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3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4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55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7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25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5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7" indent="0">
              <a:buNone/>
              <a:defRPr sz="1600" b="1"/>
            </a:lvl5pPr>
            <a:lvl6pPr marL="2286046" indent="0">
              <a:buNone/>
              <a:defRPr sz="1600" b="1"/>
            </a:lvl6pPr>
            <a:lvl7pPr marL="2743255" indent="0">
              <a:buNone/>
              <a:defRPr sz="1600" b="1"/>
            </a:lvl7pPr>
            <a:lvl8pPr marL="3200464" indent="0">
              <a:buNone/>
              <a:defRPr sz="1600" b="1"/>
            </a:lvl8pPr>
            <a:lvl9pPr marL="3657673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7" indent="0">
              <a:buNone/>
              <a:defRPr sz="1600" b="1"/>
            </a:lvl5pPr>
            <a:lvl6pPr marL="2286046" indent="0">
              <a:buNone/>
              <a:defRPr sz="1600" b="1"/>
            </a:lvl6pPr>
            <a:lvl7pPr marL="2743255" indent="0">
              <a:buNone/>
              <a:defRPr sz="1600" b="1"/>
            </a:lvl7pPr>
            <a:lvl8pPr marL="3200464" indent="0">
              <a:buNone/>
              <a:defRPr sz="1600" b="1"/>
            </a:lvl8pPr>
            <a:lvl9pPr marL="3657673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2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81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95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38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9" indent="0">
              <a:buNone/>
              <a:defRPr sz="2800"/>
            </a:lvl2pPr>
            <a:lvl3pPr marL="914418" indent="0">
              <a:buNone/>
              <a:defRPr sz="2400"/>
            </a:lvl3pPr>
            <a:lvl4pPr marL="1371627" indent="0">
              <a:buNone/>
              <a:defRPr sz="2000"/>
            </a:lvl4pPr>
            <a:lvl5pPr marL="1828837" indent="0">
              <a:buNone/>
              <a:defRPr sz="2000"/>
            </a:lvl5pPr>
            <a:lvl6pPr marL="2286046" indent="0">
              <a:buNone/>
              <a:defRPr sz="2000"/>
            </a:lvl6pPr>
            <a:lvl7pPr marL="2743255" indent="0">
              <a:buNone/>
              <a:defRPr sz="2000"/>
            </a:lvl7pPr>
            <a:lvl8pPr marL="3200464" indent="0">
              <a:buNone/>
              <a:defRPr sz="2000"/>
            </a:lvl8pPr>
            <a:lvl9pPr marL="3657673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7" indent="0">
              <a:buNone/>
              <a:defRPr sz="1000"/>
            </a:lvl5pPr>
            <a:lvl6pPr marL="2286046" indent="0">
              <a:buNone/>
              <a:defRPr sz="1000"/>
            </a:lvl6pPr>
            <a:lvl7pPr marL="2743255" indent="0">
              <a:buNone/>
              <a:defRPr sz="1000"/>
            </a:lvl7pPr>
            <a:lvl8pPr marL="3200464" indent="0">
              <a:buNone/>
              <a:defRPr sz="1000"/>
            </a:lvl8pPr>
            <a:lvl9pPr marL="365767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7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29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8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B24C2A-435E-41A8-B52A-C2A76F04F30D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B8B647-A399-4FD0-8DA6-A2154B07F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43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1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1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4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3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32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41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50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9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8" indent="-228605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6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5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4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3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363826-E517-C7D5-B45D-B8FB28BE5170}"/>
              </a:ext>
            </a:extLst>
          </p:cNvPr>
          <p:cNvSpPr txBox="1"/>
          <p:nvPr/>
        </p:nvSpPr>
        <p:spPr>
          <a:xfrm>
            <a:off x="949125" y="573525"/>
            <a:ext cx="489600" cy="37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0-1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24B1327-3535-3ED8-38C0-B1726E951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540" y="1240123"/>
            <a:ext cx="3498212" cy="3428864"/>
          </a:xfrm>
          <a:prstGeom prst="rect">
            <a:avLst/>
          </a:prstGeom>
        </p:spPr>
      </p:pic>
      <p:cxnSp>
        <p:nvCxnSpPr>
          <p:cNvPr id="51" name="コネクタ: 曲線 50">
            <a:extLst>
              <a:ext uri="{FF2B5EF4-FFF2-40B4-BE49-F238E27FC236}">
                <a16:creationId xmlns:a16="http://schemas.microsoft.com/office/drawing/2014/main" id="{8446A83B-2FB4-FF6B-F3CD-F806B6C669C8}"/>
              </a:ext>
            </a:extLst>
          </p:cNvPr>
          <p:cNvCxnSpPr>
            <a:cxnSpLocks/>
          </p:cNvCxnSpPr>
          <p:nvPr/>
        </p:nvCxnSpPr>
        <p:spPr>
          <a:xfrm rot="10800000" flipV="1">
            <a:off x="3971640" y="2115126"/>
            <a:ext cx="387924" cy="1"/>
          </a:xfrm>
          <a:prstGeom prst="curved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4D50197-C12D-68A4-2B95-5F7BE9EC2670}"/>
              </a:ext>
            </a:extLst>
          </p:cNvPr>
          <p:cNvSpPr txBox="1"/>
          <p:nvPr/>
        </p:nvSpPr>
        <p:spPr>
          <a:xfrm>
            <a:off x="4165602" y="1838127"/>
            <a:ext cx="794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Calibri Light" panose="020F0302020204030204" pitchFamily="34" charset="0"/>
              </a:rPr>
              <a:t>クリック</a:t>
            </a:r>
          </a:p>
        </p:txBody>
      </p:sp>
    </p:spTree>
    <p:extLst>
      <p:ext uri="{BB962C8B-B14F-4D97-AF65-F5344CB8AC3E}">
        <p14:creationId xmlns:p14="http://schemas.microsoft.com/office/powerpoint/2010/main" val="14368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AEC0EAC8-C17A-0544-8A09-C47D09C75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70" y="756890"/>
            <a:ext cx="8583259" cy="577890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95145AB-DAF4-E997-60EF-4C400150E7EC}"/>
              </a:ext>
            </a:extLst>
          </p:cNvPr>
          <p:cNvSpPr txBox="1"/>
          <p:nvPr/>
        </p:nvSpPr>
        <p:spPr>
          <a:xfrm>
            <a:off x="390525" y="322201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0-2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950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C8E0C72-3E7E-479B-8AFB-6F8335156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96" y="590734"/>
            <a:ext cx="8610008" cy="6008721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FC5FAE-D0F9-BB90-3E4D-1B73E4F9BF9C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0-3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425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CFD1046-F060-3BD8-45E9-D975D7593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7" y="609784"/>
            <a:ext cx="8582025" cy="598919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F3788CE-ABBB-D1A6-BA24-8AF7B281088D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0-4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ACF0F9D-D6E4-B9E6-72C8-FA7445094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60" y="623315"/>
            <a:ext cx="8532480" cy="57447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3801996-D209-E2A7-F786-11D3E119392A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0-5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386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7A91A85-B9E3-32FD-924E-C03DA5795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56" y="592761"/>
            <a:ext cx="8548688" cy="596592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3E5B5F-FACC-10C5-E29B-1E7411B48033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0-6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79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0B0DCFF-5361-A6BB-9F60-0584D82B6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90734"/>
            <a:ext cx="8534400" cy="595595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C97CFE5-B00D-44AA-8ECF-2691FAC99F0C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0-7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322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2B81E7F-D057-BC84-09B1-FC9352AE0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17" y="614803"/>
            <a:ext cx="8557765" cy="576174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C34DD00-B797-119D-8E71-4DDA4B4FCF9B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581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2F07FBE-1148-8C1C-2DBA-52633E343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740" y="1473496"/>
            <a:ext cx="7198519" cy="391100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9C15C8A-DB46-F92A-EFAA-30DD84DEE11F}"/>
              </a:ext>
            </a:extLst>
          </p:cNvPr>
          <p:cNvSpPr txBox="1"/>
          <p:nvPr/>
        </p:nvSpPr>
        <p:spPr>
          <a:xfrm>
            <a:off x="1158675" y="877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329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A16CF39-CC59-39C5-B942-469E4C794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56" y="1473342"/>
            <a:ext cx="7209519" cy="391698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B9D446E-454F-0D5D-100D-14CE913F7F7E}"/>
              </a:ext>
            </a:extLst>
          </p:cNvPr>
          <p:cNvSpPr txBox="1"/>
          <p:nvPr/>
        </p:nvSpPr>
        <p:spPr>
          <a:xfrm>
            <a:off x="1158675" y="877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-3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086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C600E9B-D6B5-A5CE-D3D2-1F2034623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792" y="1128713"/>
            <a:ext cx="3288415" cy="522595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088F8B1-5865-C92D-E181-732127059B91}"/>
              </a:ext>
            </a:extLst>
          </p:cNvPr>
          <p:cNvSpPr txBox="1"/>
          <p:nvPr/>
        </p:nvSpPr>
        <p:spPr>
          <a:xfrm>
            <a:off x="1920675" y="1128713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-4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87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58EF0D-904F-637E-2C6D-C324F50F3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53" y="626676"/>
            <a:ext cx="8522494" cy="573799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81D7EE-069E-3463-797A-5ADB2CA3F4C5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-5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436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58F0FB6-0358-3477-0A57-E3949964E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94" y="1476731"/>
            <a:ext cx="7186612" cy="390453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9E0685A-9B71-E57A-9F33-6F2AE5FF4039}"/>
              </a:ext>
            </a:extLst>
          </p:cNvPr>
          <p:cNvSpPr txBox="1"/>
          <p:nvPr/>
        </p:nvSpPr>
        <p:spPr>
          <a:xfrm>
            <a:off x="1158675" y="877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043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D803A6C-1F89-64FD-B629-5E64DC590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" y="605750"/>
            <a:ext cx="8539163" cy="539753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98ABFE-6195-8C6B-BD9B-E370B9001355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-7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235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F17C178-E3F8-55ED-60FB-B1BD39FEE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615275"/>
            <a:ext cx="8553450" cy="540656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27840A-80ED-512B-D5A3-1B06E21F033F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-8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70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A535B63-EDCA-4086-CC45-D6A33E5B9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760" y="1839077"/>
            <a:ext cx="4206479" cy="317984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2B02ED-595D-69FE-D2AC-0E49005788C8}"/>
              </a:ext>
            </a:extLst>
          </p:cNvPr>
          <p:cNvSpPr txBox="1"/>
          <p:nvPr/>
        </p:nvSpPr>
        <p:spPr>
          <a:xfrm>
            <a:off x="1806375" y="905775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-9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987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69BF24-CB9C-FFCD-168B-75B6F1641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619" y="1826120"/>
            <a:ext cx="4240762" cy="320575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4B068D-A975-4BC5-69C5-1A36A0DE96D0}"/>
              </a:ext>
            </a:extLst>
          </p:cNvPr>
          <p:cNvSpPr txBox="1"/>
          <p:nvPr/>
        </p:nvSpPr>
        <p:spPr>
          <a:xfrm>
            <a:off x="1806374" y="905776"/>
            <a:ext cx="6452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002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1AAE52-FD02-1A82-DC39-0C19C5D5C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26" y="624800"/>
            <a:ext cx="8535147" cy="53950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8F809D-CBF8-1FB7-2926-36FA74C56581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2-1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409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EA51FF-BC6D-7924-90E9-3186F878B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441" y="1081431"/>
            <a:ext cx="6475118" cy="494278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CC6B9F5-1842-4E33-367C-831F7DAE137E}"/>
              </a:ext>
            </a:extLst>
          </p:cNvPr>
          <p:cNvSpPr txBox="1"/>
          <p:nvPr/>
        </p:nvSpPr>
        <p:spPr>
          <a:xfrm>
            <a:off x="1434900" y="5724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2-2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266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383899E-BEDF-9313-CC84-C50353BEA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91" y="615275"/>
            <a:ext cx="8550218" cy="540452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BB74BC0-2BBE-D3CE-5362-FC331918A62D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389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4967D59-8D74-6924-8448-26D698644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079" y="1648861"/>
            <a:ext cx="6061842" cy="356027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B8DCAA1-612C-15BD-15AB-1C18B07B6D10}"/>
              </a:ext>
            </a:extLst>
          </p:cNvPr>
          <p:cNvSpPr txBox="1"/>
          <p:nvPr/>
        </p:nvSpPr>
        <p:spPr>
          <a:xfrm>
            <a:off x="1701600" y="1039125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2-4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248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69FE2E9-183A-A8C6-7290-0006859AF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381" y="1649753"/>
            <a:ext cx="6091238" cy="357754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292D93-6DE9-5B48-F1DA-3F11620343F9}"/>
              </a:ext>
            </a:extLst>
          </p:cNvPr>
          <p:cNvSpPr txBox="1"/>
          <p:nvPr/>
        </p:nvSpPr>
        <p:spPr>
          <a:xfrm>
            <a:off x="1701600" y="1039125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2-5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893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B3DB66A-5C04-5FD5-A4C1-BB64A7922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143" y="1652550"/>
            <a:ext cx="6081713" cy="357194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5D7949-E4D1-313D-1690-77E636D6E097}"/>
              </a:ext>
            </a:extLst>
          </p:cNvPr>
          <p:cNvSpPr txBox="1"/>
          <p:nvPr/>
        </p:nvSpPr>
        <p:spPr>
          <a:xfrm>
            <a:off x="1701600" y="1039125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2-6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329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C38D6C-5BC7-4B2C-1EFE-B97B92891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7" y="1910291"/>
            <a:ext cx="7667625" cy="303741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C3BA97B-16AC-2936-11A6-5074F2F006AC}"/>
              </a:ext>
            </a:extLst>
          </p:cNvPr>
          <p:cNvSpPr txBox="1"/>
          <p:nvPr/>
        </p:nvSpPr>
        <p:spPr>
          <a:xfrm>
            <a:off x="804862" y="13725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2-7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304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ABFCBD2-9FB5-7C3D-8424-ACA3E8F69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1917838"/>
            <a:ext cx="7629525" cy="302232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3D4D4CA-23C7-0CFF-7F74-A1885B9EED2F}"/>
              </a:ext>
            </a:extLst>
          </p:cNvPr>
          <p:cNvSpPr txBox="1"/>
          <p:nvPr/>
        </p:nvSpPr>
        <p:spPr>
          <a:xfrm>
            <a:off x="804862" y="13725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2-8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414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54C180B-2E7D-7E35-DC5F-4782E2674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24" y="1922428"/>
            <a:ext cx="7606351" cy="301314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3246EC0-BBD2-3737-B7BE-61F3BEFE5745}"/>
              </a:ext>
            </a:extLst>
          </p:cNvPr>
          <p:cNvSpPr txBox="1"/>
          <p:nvPr/>
        </p:nvSpPr>
        <p:spPr>
          <a:xfrm>
            <a:off x="804862" y="13725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2-9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996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C6CDD3C-D427-B8BE-F742-972C3D140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096" y="1656047"/>
            <a:ext cx="6069807" cy="35649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A6BA7EB-10C6-A554-DFD6-0556097B03D0}"/>
              </a:ext>
            </a:extLst>
          </p:cNvPr>
          <p:cNvSpPr txBox="1"/>
          <p:nvPr/>
        </p:nvSpPr>
        <p:spPr>
          <a:xfrm>
            <a:off x="1701599" y="103912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2-10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337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FD18B1-2AC9-EC30-029D-352B49244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68" y="634325"/>
            <a:ext cx="8501063" cy="53734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3387B07-CAD8-132B-B819-2CEFA5037E35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137538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B1F63E5-BD15-BF6C-5AA8-3CA76FBE2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009" y="539504"/>
            <a:ext cx="4421982" cy="566430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868171E-686A-C989-28B3-A18B3038D836}"/>
              </a:ext>
            </a:extLst>
          </p:cNvPr>
          <p:cNvSpPr txBox="1"/>
          <p:nvPr/>
        </p:nvSpPr>
        <p:spPr>
          <a:xfrm>
            <a:off x="1615875" y="373888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</a:t>
            </a:r>
          </a:p>
        </p:txBody>
      </p:sp>
    </p:spTree>
    <p:extLst>
      <p:ext uri="{BB962C8B-B14F-4D97-AF65-F5344CB8AC3E}">
        <p14:creationId xmlns:p14="http://schemas.microsoft.com/office/powerpoint/2010/main" val="1620903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F760A0B-1DD5-684E-A18D-62136EBA3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176" y="549029"/>
            <a:ext cx="4413647" cy="565363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F19A052-9175-CF49-FFCB-F2AB05012A9C}"/>
              </a:ext>
            </a:extLst>
          </p:cNvPr>
          <p:cNvSpPr txBox="1"/>
          <p:nvPr/>
        </p:nvSpPr>
        <p:spPr>
          <a:xfrm>
            <a:off x="1615875" y="373888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-3</a:t>
            </a:r>
          </a:p>
        </p:txBody>
      </p:sp>
    </p:spTree>
    <p:extLst>
      <p:ext uri="{BB962C8B-B14F-4D97-AF65-F5344CB8AC3E}">
        <p14:creationId xmlns:p14="http://schemas.microsoft.com/office/powerpoint/2010/main" val="2049766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F711293-A866-4B6F-5DD1-48932BC2A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06" y="624800"/>
            <a:ext cx="8510588" cy="537947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7F84BD-62C6-35AD-3623-9F3FC1A9521D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-4</a:t>
            </a:r>
          </a:p>
        </p:txBody>
      </p:sp>
    </p:spTree>
    <p:extLst>
      <p:ext uri="{BB962C8B-B14F-4D97-AF65-F5344CB8AC3E}">
        <p14:creationId xmlns:p14="http://schemas.microsoft.com/office/powerpoint/2010/main" val="11758076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5F34BDE-F9FA-084A-4771-E68E765F9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62" y="1590674"/>
            <a:ext cx="6074875" cy="353273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7138316-DC94-2CE3-470D-13B909A1F0A6}"/>
              </a:ext>
            </a:extLst>
          </p:cNvPr>
          <p:cNvSpPr txBox="1"/>
          <p:nvPr/>
        </p:nvSpPr>
        <p:spPr>
          <a:xfrm>
            <a:off x="1701599" y="103912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2891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83E13B-DF84-4DA6-015F-EA64B5856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478" y="1598815"/>
            <a:ext cx="6065044" cy="352702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BC26BCD-1892-71A6-AFDC-9D05FBEC2E97}"/>
              </a:ext>
            </a:extLst>
          </p:cNvPr>
          <p:cNvSpPr txBox="1"/>
          <p:nvPr/>
        </p:nvSpPr>
        <p:spPr>
          <a:xfrm>
            <a:off x="1701599" y="103912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-6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60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32E6484-425B-E03E-2218-EBB18C4A6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61" y="624800"/>
            <a:ext cx="8519278" cy="538496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A55312-4EB9-C56C-F78E-590A9208B42B}"/>
              </a:ext>
            </a:extLst>
          </p:cNvPr>
          <p:cNvSpPr txBox="1"/>
          <p:nvPr/>
        </p:nvSpPr>
        <p:spPr>
          <a:xfrm>
            <a:off x="482400" y="115200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-7</a:t>
            </a:r>
          </a:p>
        </p:txBody>
      </p:sp>
    </p:spTree>
    <p:extLst>
      <p:ext uri="{BB962C8B-B14F-4D97-AF65-F5344CB8AC3E}">
        <p14:creationId xmlns:p14="http://schemas.microsoft.com/office/powerpoint/2010/main" val="31898459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BB8200-3176-9152-4D37-AE545CC13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769" y="567360"/>
            <a:ext cx="4424462" cy="530418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D36351-F3CB-8CD1-FB24-BCAB1CC8E56B}"/>
              </a:ext>
            </a:extLst>
          </p:cNvPr>
          <p:cNvSpPr txBox="1"/>
          <p:nvPr/>
        </p:nvSpPr>
        <p:spPr>
          <a:xfrm>
            <a:off x="1615875" y="373888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kumimoji="1" lang="en-US" altLang="ja-JP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8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438A982-32C3-48A8-19C6-AD0FC5C99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484" y="576262"/>
            <a:ext cx="4439841" cy="5322617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05D4E68-24A1-52BB-41E7-3C2BE97923CA}"/>
              </a:ext>
            </a:extLst>
          </p:cNvPr>
          <p:cNvSpPr txBox="1"/>
          <p:nvPr/>
        </p:nvSpPr>
        <p:spPr>
          <a:xfrm>
            <a:off x="1615875" y="373888"/>
            <a:ext cx="48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-9</a:t>
            </a:r>
          </a:p>
        </p:txBody>
      </p:sp>
    </p:spTree>
    <p:extLst>
      <p:ext uri="{BB962C8B-B14F-4D97-AF65-F5344CB8AC3E}">
        <p14:creationId xmlns:p14="http://schemas.microsoft.com/office/powerpoint/2010/main" val="3008511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C75455F-A1F1-98F4-0ECC-60B237CE7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78" y="615275"/>
            <a:ext cx="8529043" cy="539114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70062FE-6179-079E-2A8C-6EC4F7E48E8E}"/>
              </a:ext>
            </a:extLst>
          </p:cNvPr>
          <p:cNvSpPr txBox="1"/>
          <p:nvPr/>
        </p:nvSpPr>
        <p:spPr>
          <a:xfrm>
            <a:off x="482400" y="115200"/>
            <a:ext cx="6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-10</a:t>
            </a:r>
          </a:p>
        </p:txBody>
      </p:sp>
    </p:spTree>
    <p:extLst>
      <p:ext uri="{BB962C8B-B14F-4D97-AF65-F5344CB8AC3E}">
        <p14:creationId xmlns:p14="http://schemas.microsoft.com/office/powerpoint/2010/main" val="958971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7FEEE1-F256-0D87-77A6-BE8C92879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811" y="1909764"/>
            <a:ext cx="4638378" cy="270223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F1AC47-C5EB-91DC-C1DB-8372916E8650}"/>
              </a:ext>
            </a:extLst>
          </p:cNvPr>
          <p:cNvSpPr txBox="1"/>
          <p:nvPr/>
        </p:nvSpPr>
        <p:spPr>
          <a:xfrm>
            <a:off x="1739699" y="1162950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-11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6106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14231A6-B0E8-7F29-F0FC-1773BFE71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951" y="804863"/>
            <a:ext cx="4452098" cy="496181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5A7B12-C9E9-03D0-976C-AF4E9D985F0F}"/>
              </a:ext>
            </a:extLst>
          </p:cNvPr>
          <p:cNvSpPr txBox="1"/>
          <p:nvPr/>
        </p:nvSpPr>
        <p:spPr>
          <a:xfrm>
            <a:off x="1615875" y="440563"/>
            <a:ext cx="622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-12</a:t>
            </a:r>
          </a:p>
        </p:txBody>
      </p:sp>
    </p:spTree>
    <p:extLst>
      <p:ext uri="{BB962C8B-B14F-4D97-AF65-F5344CB8AC3E}">
        <p14:creationId xmlns:p14="http://schemas.microsoft.com/office/powerpoint/2010/main" val="12630000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F5E1C42-3AF1-3861-4155-788A0C789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340" y="804863"/>
            <a:ext cx="4455319" cy="496540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5A98594-283B-0578-057A-A4DF268943FD}"/>
              </a:ext>
            </a:extLst>
          </p:cNvPr>
          <p:cNvSpPr txBox="1"/>
          <p:nvPr/>
        </p:nvSpPr>
        <p:spPr>
          <a:xfrm>
            <a:off x="1615875" y="440563"/>
            <a:ext cx="622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-13</a:t>
            </a:r>
          </a:p>
        </p:txBody>
      </p:sp>
    </p:spTree>
    <p:extLst>
      <p:ext uri="{BB962C8B-B14F-4D97-AF65-F5344CB8AC3E}">
        <p14:creationId xmlns:p14="http://schemas.microsoft.com/office/powerpoint/2010/main" val="8143419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C8AF37-5A8C-E9AE-654E-36C729DD3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65" y="806464"/>
            <a:ext cx="8507669" cy="479144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BCA2A1-F633-E8D3-AAF8-BE8936E15563}"/>
              </a:ext>
            </a:extLst>
          </p:cNvPr>
          <p:cNvSpPr txBox="1"/>
          <p:nvPr/>
        </p:nvSpPr>
        <p:spPr>
          <a:xfrm>
            <a:off x="482400" y="239025"/>
            <a:ext cx="6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en-US" altLang="ja-JP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491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527A4A7-8652-A55F-2118-527B3462B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882" y="1597386"/>
            <a:ext cx="6056235" cy="366322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FAE63B-AF28-2215-6961-48C3D995527D}"/>
              </a:ext>
            </a:extLst>
          </p:cNvPr>
          <p:cNvSpPr txBox="1"/>
          <p:nvPr/>
        </p:nvSpPr>
        <p:spPr>
          <a:xfrm>
            <a:off x="1701599" y="103912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-15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155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62F8F62-BEAE-16EE-FC80-BBAE8A87F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887" y="1594969"/>
            <a:ext cx="6064226" cy="366806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F3452D-E21C-52B6-E2D5-8ED70C324992}"/>
              </a:ext>
            </a:extLst>
          </p:cNvPr>
          <p:cNvSpPr txBox="1"/>
          <p:nvPr/>
        </p:nvSpPr>
        <p:spPr>
          <a:xfrm>
            <a:off x="1701599" y="103912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-16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791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B8BB8F1-D490-8558-FCF7-B1F4B1E08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8" y="815990"/>
            <a:ext cx="8498143" cy="478607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915503F-41A3-905B-56E8-00394CBB7409}"/>
              </a:ext>
            </a:extLst>
          </p:cNvPr>
          <p:cNvSpPr txBox="1"/>
          <p:nvPr/>
        </p:nvSpPr>
        <p:spPr>
          <a:xfrm>
            <a:off x="482400" y="239025"/>
            <a:ext cx="6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kumimoji="1" lang="en-US" altLang="ja-JP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6333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9D899F8-EA32-3BE9-84F4-E72AD5663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929" y="1709466"/>
            <a:ext cx="6078141" cy="343906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9F7B15-E796-5E40-0257-4F3F09E9C1ED}"/>
              </a:ext>
            </a:extLst>
          </p:cNvPr>
          <p:cNvSpPr txBox="1"/>
          <p:nvPr/>
        </p:nvSpPr>
        <p:spPr>
          <a:xfrm>
            <a:off x="1701599" y="103912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-18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6500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AA2795-CDF6-DA6F-60E2-35B67654C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232" y="1647825"/>
            <a:ext cx="3895535" cy="321945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F1DB2BD-6EDB-4D15-3E7B-F453BDCA949B}"/>
              </a:ext>
            </a:extLst>
          </p:cNvPr>
          <p:cNvSpPr txBox="1"/>
          <p:nvPr/>
        </p:nvSpPr>
        <p:spPr>
          <a:xfrm>
            <a:off x="1739699" y="1162950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-19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466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B2DC948-D8D8-FCFA-6A5C-2556266B6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869" y="1715089"/>
            <a:ext cx="6058261" cy="342782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97E6B33-2262-1ED5-3DA6-FEEF4C62B72D}"/>
              </a:ext>
            </a:extLst>
          </p:cNvPr>
          <p:cNvSpPr txBox="1"/>
          <p:nvPr/>
        </p:nvSpPr>
        <p:spPr>
          <a:xfrm>
            <a:off x="1701599" y="103912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-20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9969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ED88C1D-EE7D-FB8A-B8EC-2A7DAD372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43" y="815990"/>
            <a:ext cx="8495713" cy="47847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41C513-D497-835E-083C-E837D757C10B}"/>
              </a:ext>
            </a:extLst>
          </p:cNvPr>
          <p:cNvSpPr txBox="1"/>
          <p:nvPr/>
        </p:nvSpPr>
        <p:spPr>
          <a:xfrm>
            <a:off x="482400" y="239025"/>
            <a:ext cx="6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-21</a:t>
            </a:r>
          </a:p>
        </p:txBody>
      </p:sp>
    </p:spTree>
    <p:extLst>
      <p:ext uri="{BB962C8B-B14F-4D97-AF65-F5344CB8AC3E}">
        <p14:creationId xmlns:p14="http://schemas.microsoft.com/office/powerpoint/2010/main" val="7396107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4DAC19-8547-39EB-902F-3AB1EA4A1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826" y="1351624"/>
            <a:ext cx="5036347" cy="4154752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16DC2C-850A-FC77-5A2E-2F388A1C9A4F}"/>
              </a:ext>
            </a:extLst>
          </p:cNvPr>
          <p:cNvSpPr txBox="1"/>
          <p:nvPr/>
        </p:nvSpPr>
        <p:spPr>
          <a:xfrm>
            <a:off x="1568249" y="77242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-22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0336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19AD99-D66A-F492-898C-73AD38992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594" y="1419225"/>
            <a:ext cx="3880811" cy="433737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EA2020-86E1-2650-A421-04CE93D4D9A1}"/>
              </a:ext>
            </a:extLst>
          </p:cNvPr>
          <p:cNvSpPr txBox="1"/>
          <p:nvPr/>
        </p:nvSpPr>
        <p:spPr>
          <a:xfrm>
            <a:off x="1999569" y="839100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707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C43FCD-89F4-80DD-B77C-AAC8A7F32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" y="796940"/>
            <a:ext cx="8524875" cy="480113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D3EF65-5E7B-C1B8-7194-D7B125BFB92A}"/>
              </a:ext>
            </a:extLst>
          </p:cNvPr>
          <p:cNvSpPr txBox="1"/>
          <p:nvPr/>
        </p:nvSpPr>
        <p:spPr>
          <a:xfrm>
            <a:off x="482400" y="239025"/>
            <a:ext cx="6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en-US" altLang="ja-JP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3623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FD566D2-52B9-3746-17CF-6EA82A032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190" y="1666875"/>
            <a:ext cx="6093619" cy="31989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93D8578-F291-6E35-CF1D-12BDD30C2226}"/>
              </a:ext>
            </a:extLst>
          </p:cNvPr>
          <p:cNvSpPr txBox="1"/>
          <p:nvPr/>
        </p:nvSpPr>
        <p:spPr>
          <a:xfrm>
            <a:off x="1663499" y="1029600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-25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651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D24900-C03A-B5C4-A37C-96C60DF55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370" y="1631290"/>
            <a:ext cx="4361260" cy="359541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57D99F-41E0-CE05-D2FD-236A80461EE3}"/>
              </a:ext>
            </a:extLst>
          </p:cNvPr>
          <p:cNvSpPr txBox="1"/>
          <p:nvPr/>
        </p:nvSpPr>
        <p:spPr>
          <a:xfrm>
            <a:off x="1999569" y="839100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4634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E6BAAF5-BF78-04F0-638C-6195FFE57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501" y="1666875"/>
            <a:ext cx="6070997" cy="318705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C6327EE-0347-947A-7464-8DB18ABABE3D}"/>
              </a:ext>
            </a:extLst>
          </p:cNvPr>
          <p:cNvSpPr txBox="1"/>
          <p:nvPr/>
        </p:nvSpPr>
        <p:spPr>
          <a:xfrm>
            <a:off x="1663499" y="1029600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-27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7406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DA1078E-6981-CE52-243D-25F31F119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87" y="806465"/>
            <a:ext cx="8512626" cy="479423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BF6AEBF-8D81-4955-0B4B-91B3B2E0B548}"/>
              </a:ext>
            </a:extLst>
          </p:cNvPr>
          <p:cNvSpPr txBox="1"/>
          <p:nvPr/>
        </p:nvSpPr>
        <p:spPr>
          <a:xfrm>
            <a:off x="482400" y="239025"/>
            <a:ext cx="6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kumimoji="1" lang="en-US" altLang="ja-JP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1469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CBCF693-D1DC-D8E7-2619-BA5868BF1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133" y="1225048"/>
            <a:ext cx="5017734" cy="440790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CCE19D3-94E0-4070-ED39-45B329CE0462}"/>
              </a:ext>
            </a:extLst>
          </p:cNvPr>
          <p:cNvSpPr txBox="1"/>
          <p:nvPr/>
        </p:nvSpPr>
        <p:spPr>
          <a:xfrm>
            <a:off x="1568249" y="67717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kumimoji="1" lang="ja-JP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900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BCB8995-CEAD-A3B3-BAA9-6AB909DF2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44" y="825514"/>
            <a:ext cx="8474912" cy="477299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D9294F7-964D-5C5C-FA1E-C53FD236FD3E}"/>
              </a:ext>
            </a:extLst>
          </p:cNvPr>
          <p:cNvSpPr txBox="1"/>
          <p:nvPr/>
        </p:nvSpPr>
        <p:spPr>
          <a:xfrm>
            <a:off x="482400" y="239025"/>
            <a:ext cx="603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-30</a:t>
            </a:r>
          </a:p>
        </p:txBody>
      </p:sp>
    </p:spTree>
    <p:extLst>
      <p:ext uri="{BB962C8B-B14F-4D97-AF65-F5344CB8AC3E}">
        <p14:creationId xmlns:p14="http://schemas.microsoft.com/office/powerpoint/2010/main" val="7580692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C5B8740-1F3E-5181-CBE3-DCF586729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75" y="1385888"/>
            <a:ext cx="5022650" cy="389703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4163F2-6E3C-5534-315A-653913960610}"/>
              </a:ext>
            </a:extLst>
          </p:cNvPr>
          <p:cNvSpPr txBox="1"/>
          <p:nvPr/>
        </p:nvSpPr>
        <p:spPr>
          <a:xfrm>
            <a:off x="1568249" y="753375"/>
            <a:ext cx="6320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1" lang="en-US" altLang="ja-JP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-31</a:t>
            </a:r>
          </a:p>
        </p:txBody>
      </p:sp>
    </p:spTree>
    <p:extLst>
      <p:ext uri="{BB962C8B-B14F-4D97-AF65-F5344CB8AC3E}">
        <p14:creationId xmlns:p14="http://schemas.microsoft.com/office/powerpoint/2010/main" val="718825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449</TotalTime>
  <Words>60</Words>
  <Application>Microsoft Office PowerPoint</Application>
  <PresentationFormat>画面に合わせる (4:3)</PresentationFormat>
  <Paragraphs>60</Paragraphs>
  <Slides>58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58</vt:i4>
      </vt:variant>
    </vt:vector>
  </HeadingPairs>
  <TitlesOfParts>
    <vt:vector size="64" baseType="lpstr">
      <vt:lpstr>メイリオ</vt:lpstr>
      <vt:lpstr>Aptos</vt:lpstr>
      <vt:lpstr>Aptos Display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ISHIGURO Shota</dc:creator>
  <cp:lastModifiedBy>悦子 木村</cp:lastModifiedBy>
  <cp:revision>83</cp:revision>
  <cp:lastPrinted>2026-10-16T08:06:58Z</cp:lastPrinted>
  <dcterms:created xsi:type="dcterms:W3CDTF">2026-10-13T07:27:43Z</dcterms:created>
  <dcterms:modified xsi:type="dcterms:W3CDTF">2026-10-16T08:28:42Z</dcterms:modified>
</cp:coreProperties>
</file>