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18" autoAdjust="0"/>
    <p:restoredTop sz="94660"/>
  </p:normalViewPr>
  <p:slideViewPr>
    <p:cSldViewPr>
      <p:cViewPr varScale="1">
        <p:scale>
          <a:sx n="74" d="100"/>
          <a:sy n="74" d="100"/>
        </p:scale>
        <p:origin x="1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575" cy="49847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3" y="2"/>
            <a:ext cx="2949575" cy="49847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FF770A43-8A5C-4F16-8E3A-DF5C6179D3EA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864"/>
            <a:ext cx="2949575" cy="49847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3" y="9440864"/>
            <a:ext cx="2949575" cy="49847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040593E1-FE77-422A-BE67-8167B9F688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997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8990" cy="49847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2"/>
            <a:ext cx="2950077" cy="49847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2747B423-98C1-42CE-BD36-90F3B61E29A2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453" y="4783032"/>
            <a:ext cx="5444708" cy="3913600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48990" cy="49847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4"/>
            <a:ext cx="2950077" cy="49847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11F774A1-DADA-4861-81C7-7D548E5E3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42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74A1-DADA-4861-81C7-7D548E5E3203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39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2023/10/27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2023/10/27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2023/10/27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2023/10/27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2023/10/27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2023/10/27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2023/10/27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2023/10/27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2023/10/27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2023/10/27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2023/10/27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04E13-64FD-40F5-9A30-4D2C9E4147A1}" type="datetimeFigureOut">
              <a:rPr kumimoji="1" lang="ja-JP" altLang="en-US" smtClean="0"/>
              <a:pPr/>
              <a:t>2023/10/27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82364" y="26064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0-1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43" y="1093386"/>
            <a:ext cx="7010313" cy="467122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0512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91680" y="98072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1-3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79944"/>
            <a:ext cx="6527576" cy="349811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07704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1-4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22911"/>
            <a:ext cx="3310402" cy="4533303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0316" y="18864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1-5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4" y="910479"/>
            <a:ext cx="8624232" cy="503704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0527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1-6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08" y="1586013"/>
            <a:ext cx="6813592" cy="411089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2324" y="18864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1-7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931291"/>
            <a:ext cx="8671695" cy="4873973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9512" y="18864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1-8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7" y="836713"/>
            <a:ext cx="8720386" cy="490134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908720"/>
            <a:ext cx="48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1-9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87" y="1771418"/>
            <a:ext cx="4126625" cy="311511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35696" y="1052736"/>
            <a:ext cx="60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1-10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58114"/>
            <a:ext cx="3991256" cy="302814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520" y="18864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2-1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982876"/>
            <a:ext cx="8586700" cy="482238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59632" y="33265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2-2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4" y="836711"/>
            <a:ext cx="6552728" cy="548746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82364" y="26064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0-2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4" y="1103504"/>
            <a:ext cx="8281512" cy="4650991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6051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520" y="18864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2-3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894403"/>
            <a:ext cx="8532440" cy="480329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19672" y="10527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2-4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48" y="1628523"/>
            <a:ext cx="5934903" cy="3600953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19672" y="10527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2-5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85" y="1623760"/>
            <a:ext cx="5944430" cy="361047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34492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2-6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85" y="1623760"/>
            <a:ext cx="5944430" cy="361047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475656" y="1052736"/>
            <a:ext cx="50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2-7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47597"/>
            <a:ext cx="6620799" cy="413442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85767" y="908720"/>
            <a:ext cx="63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2-8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67" y="1446118"/>
            <a:ext cx="6611273" cy="4115374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59632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2-9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00" y="1494076"/>
            <a:ext cx="6620799" cy="4124901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19672" y="112474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2-10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33287"/>
            <a:ext cx="5944430" cy="359142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7504" y="26064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0" y="1028017"/>
            <a:ext cx="8543580" cy="4801965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35696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6"/>
            <a:ext cx="5620816" cy="344993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82364" y="11663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0-3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594342"/>
            <a:ext cx="8532440" cy="569104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56625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3-3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2891"/>
            <a:ext cx="5445442" cy="3457065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0316" y="26064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3-4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2" y="854090"/>
            <a:ext cx="8522996" cy="480007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3-5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43" y="1628800"/>
            <a:ext cx="5956601" cy="372924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35696" y="10527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3-6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68" y="1772816"/>
            <a:ext cx="5763863" cy="362545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0316" y="26064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3-7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965196"/>
            <a:ext cx="8604448" cy="484000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35696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3-8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29" y="1577754"/>
            <a:ext cx="6422942" cy="424463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35696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3-9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034656" cy="397217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07504" y="18864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3-10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0" y="1052736"/>
            <a:ext cx="8730320" cy="4900021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04344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3-11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1475"/>
            <a:ext cx="4588467" cy="2669653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3-12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5206"/>
            <a:ext cx="4958577" cy="5751213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82364" y="11663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0-4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3" y="711198"/>
            <a:ext cx="8482854" cy="5660705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4087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3-13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92" y="667884"/>
            <a:ext cx="4998817" cy="5790064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7312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3-14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1" y="836712"/>
            <a:ext cx="8676218" cy="487951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12474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3-15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93" y="1624061"/>
            <a:ext cx="5676575" cy="359669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12474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3-16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08" y="1700808"/>
            <a:ext cx="5622604" cy="359983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3-17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80010"/>
            <a:ext cx="8532440" cy="47889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12474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3-18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7"/>
            <a:ext cx="5993437" cy="327705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33496" y="10527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3-19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3424814" cy="301383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7504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3-20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9" y="833530"/>
            <a:ext cx="8591742" cy="4832855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9807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3-21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5177301" cy="427732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9807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3-22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63" y="1490933"/>
            <a:ext cx="3249221" cy="387446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82364" y="26064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0-5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69280"/>
            <a:ext cx="8640960" cy="485968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09626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7312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3-23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7" y="817808"/>
            <a:ext cx="8654806" cy="4856801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100520" y="10527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3-24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48" y="1606362"/>
            <a:ext cx="6462262" cy="357819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55756" y="90872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3-25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84" y="1476906"/>
            <a:ext cx="5020381" cy="412786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59632" y="9807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3-26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464026"/>
            <a:ext cx="6408118" cy="3557911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7312" y="18864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3-27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40" y="836712"/>
            <a:ext cx="6643919" cy="487753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50558" y="9807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3-28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32" y="1490699"/>
            <a:ext cx="4591136" cy="404809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3-29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2" y="887393"/>
            <a:ext cx="8714936" cy="490817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9807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3-30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87" y="1525955"/>
            <a:ext cx="5120825" cy="44002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82364" y="11663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0-6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1" y="650104"/>
            <a:ext cx="8504217" cy="568863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9417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82364" y="32336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0-7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352928" cy="5574003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39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520" y="18864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1-1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8" y="908720"/>
            <a:ext cx="8546264" cy="479671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0527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1-2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562844" cy="3823424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58</Words>
  <Application>Microsoft Office PowerPoint</Application>
  <PresentationFormat>画面に合わせる (4:3)</PresentationFormat>
  <Paragraphs>58</Paragraphs>
  <Slides>57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61" baseType="lpstr">
      <vt:lpstr>ＭＳ Ｐゴシック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Yobo Igaku</dc:creator>
  <cp:lastModifiedBy>木村悦子</cp:lastModifiedBy>
  <cp:revision>314</cp:revision>
  <cp:lastPrinted>2020-10-20T05:21:26Z</cp:lastPrinted>
  <dcterms:created xsi:type="dcterms:W3CDTF">2011-12-05T00:57:11Z</dcterms:created>
  <dcterms:modified xsi:type="dcterms:W3CDTF">2023-10-27T02:33:27Z</dcterms:modified>
</cp:coreProperties>
</file>