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14" r:id="rId2"/>
    <p:sldId id="315" r:id="rId3"/>
    <p:sldId id="316" r:id="rId4"/>
    <p:sldId id="317" r:id="rId5"/>
    <p:sldId id="318" r:id="rId6"/>
    <p:sldId id="319" r:id="rId7"/>
    <p:sldId id="32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575" cy="498475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453" y="2"/>
            <a:ext cx="2949575" cy="498475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FF770A43-8A5C-4F16-8E3A-DF5C6179D3EA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440864"/>
            <a:ext cx="2949575" cy="498475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453" y="9440864"/>
            <a:ext cx="2949575" cy="498475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040593E1-FE77-422A-BE67-8167B9F688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997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8990" cy="498475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450" y="2"/>
            <a:ext cx="2950077" cy="498475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2747B423-98C1-42CE-BD36-90F3B61E29A2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453" y="4783032"/>
            <a:ext cx="5444708" cy="3913600"/>
          </a:xfrm>
          <a:prstGeom prst="rect">
            <a:avLst/>
          </a:prstGeom>
        </p:spPr>
        <p:txBody>
          <a:bodyPr vert="horz" lIns="91423" tIns="45712" rIns="91423" bIns="4571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4"/>
            <a:ext cx="2948990" cy="498475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450" y="9440864"/>
            <a:ext cx="2950077" cy="498475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11F774A1-DADA-4861-81C7-7D548E5E32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420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774A1-DADA-4861-81C7-7D548E5E3203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398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4E13-64FD-40F5-9A30-4D2C9E4147A1}" type="datetimeFigureOut">
              <a:rPr kumimoji="1" lang="ja-JP" altLang="en-US" smtClean="0"/>
              <a:pPr/>
              <a:t>2020/10/20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AB5A-E150-47E7-8902-6182268E1AB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4E13-64FD-40F5-9A30-4D2C9E4147A1}" type="datetimeFigureOut">
              <a:rPr kumimoji="1" lang="ja-JP" altLang="en-US" smtClean="0"/>
              <a:pPr/>
              <a:t>2020/10/20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AB5A-E150-47E7-8902-6182268E1AB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4E13-64FD-40F5-9A30-4D2C9E4147A1}" type="datetimeFigureOut">
              <a:rPr kumimoji="1" lang="ja-JP" altLang="en-US" smtClean="0"/>
              <a:pPr/>
              <a:t>2020/10/20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AB5A-E150-47E7-8902-6182268E1AB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4E13-64FD-40F5-9A30-4D2C9E4147A1}" type="datetimeFigureOut">
              <a:rPr kumimoji="1" lang="ja-JP" altLang="en-US" smtClean="0"/>
              <a:pPr/>
              <a:t>2020/10/20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AB5A-E150-47E7-8902-6182268E1AB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4E13-64FD-40F5-9A30-4D2C9E4147A1}" type="datetimeFigureOut">
              <a:rPr kumimoji="1" lang="ja-JP" altLang="en-US" smtClean="0"/>
              <a:pPr/>
              <a:t>2020/10/20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AB5A-E150-47E7-8902-6182268E1AB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4E13-64FD-40F5-9A30-4D2C9E4147A1}" type="datetimeFigureOut">
              <a:rPr kumimoji="1" lang="ja-JP" altLang="en-US" smtClean="0"/>
              <a:pPr/>
              <a:t>2020/10/20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AB5A-E150-47E7-8902-6182268E1AB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4E13-64FD-40F5-9A30-4D2C9E4147A1}" type="datetimeFigureOut">
              <a:rPr kumimoji="1" lang="ja-JP" altLang="en-US" smtClean="0"/>
              <a:pPr/>
              <a:t>2020/10/20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AB5A-E150-47E7-8902-6182268E1AB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4E13-64FD-40F5-9A30-4D2C9E4147A1}" type="datetimeFigureOut">
              <a:rPr kumimoji="1" lang="ja-JP" altLang="en-US" smtClean="0"/>
              <a:pPr/>
              <a:t>2020/10/20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AB5A-E150-47E7-8902-6182268E1AB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4E13-64FD-40F5-9A30-4D2C9E4147A1}" type="datetimeFigureOut">
              <a:rPr kumimoji="1" lang="ja-JP" altLang="en-US" smtClean="0"/>
              <a:pPr/>
              <a:t>2020/10/20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AB5A-E150-47E7-8902-6182268E1AB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4E13-64FD-40F5-9A30-4D2C9E4147A1}" type="datetimeFigureOut">
              <a:rPr kumimoji="1" lang="ja-JP" altLang="en-US" smtClean="0"/>
              <a:pPr/>
              <a:t>2020/10/20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AB5A-E150-47E7-8902-6182268E1AB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4E13-64FD-40F5-9A30-4D2C9E4147A1}" type="datetimeFigureOut">
              <a:rPr kumimoji="1" lang="ja-JP" altLang="en-US" smtClean="0"/>
              <a:pPr/>
              <a:t>2020/10/20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AB5A-E150-47E7-8902-6182268E1AB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04E13-64FD-40F5-9A30-4D2C9E4147A1}" type="datetimeFigureOut">
              <a:rPr kumimoji="1" lang="ja-JP" altLang="en-US" smtClean="0"/>
              <a:pPr/>
              <a:t>2020/10/20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7AB5A-E150-47E7-8902-6182268E1AB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82364" y="26064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0-1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052736"/>
            <a:ext cx="675929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12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691680" y="98072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1-3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22" y="1586216"/>
            <a:ext cx="5887750" cy="3787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907704" y="1124744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1-4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346017"/>
            <a:ext cx="3312368" cy="44592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0316" y="18864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1-5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676456" cy="48707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105273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1-6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6173061" cy="40582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22324" y="18864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1-7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8677358" cy="48704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9512" y="18864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1-8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8748464" cy="491286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908720"/>
            <a:ext cx="48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1-9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075" y="1985761"/>
            <a:ext cx="4467849" cy="288647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35696" y="1052736"/>
            <a:ext cx="60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1-10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02" y="1980998"/>
            <a:ext cx="4448796" cy="289600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51520" y="18864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2-1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4" y="980728"/>
            <a:ext cx="8640960" cy="48605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259632" y="33265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2-2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7087589" cy="55157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482364" y="26064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00"/>
                </a:solidFill>
              </a:rPr>
              <a:t>0-2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124744"/>
            <a:ext cx="817370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51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51520" y="18864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2-3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8" y="836712"/>
            <a:ext cx="8712968" cy="490487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619672" y="105273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2-4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93" y="1633571"/>
            <a:ext cx="6087325" cy="366763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619672" y="105273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2-5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90" y="1595181"/>
            <a:ext cx="6049219" cy="366763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634492" y="1124744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2-6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90" y="1599944"/>
            <a:ext cx="6049219" cy="365811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475656" y="1052736"/>
            <a:ext cx="50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2-7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41" y="1556792"/>
            <a:ext cx="6697010" cy="419158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285767" y="908720"/>
            <a:ext cx="63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2-8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92" y="1454966"/>
            <a:ext cx="6754168" cy="418205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259632" y="1124744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2-9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37" y="1498399"/>
            <a:ext cx="6735115" cy="416300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619672" y="112474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2-10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94" y="1700808"/>
            <a:ext cx="6087325" cy="366763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07504" y="26064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3-1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00" y="908720"/>
            <a:ext cx="8748464" cy="491117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35696" y="1124744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3-2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72816"/>
            <a:ext cx="5665266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82364" y="116632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00"/>
                </a:solidFill>
              </a:rPr>
              <a:t>0-3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8568444" cy="571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25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1124744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3-3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00808"/>
            <a:ext cx="5688632" cy="345914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0316" y="26064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3-4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34" y="836712"/>
            <a:ext cx="8599384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1124744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3-5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28800"/>
            <a:ext cx="5976664" cy="372924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35696" y="105273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3-6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416" y="1772816"/>
            <a:ext cx="5798332" cy="362545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0316" y="26064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3-7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34" y="980728"/>
            <a:ext cx="8662773" cy="487957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35696" y="1124744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3-8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28800"/>
            <a:ext cx="5904656" cy="419359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35696" y="1124744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3-9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72816"/>
            <a:ext cx="5658640" cy="403916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07504" y="18864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3-10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8676456" cy="488728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104344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3-11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16832"/>
            <a:ext cx="4592228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26064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3-12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46" y="656525"/>
            <a:ext cx="5020266" cy="57387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82364" y="116632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00"/>
                </a:solidFill>
              </a:rPr>
              <a:t>0-4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8676456" cy="577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877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26064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3-13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16" y="692696"/>
            <a:ext cx="5097472" cy="579006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77312" y="26064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3-14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748464" cy="4921866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112474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3-15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0"/>
            <a:ext cx="5688632" cy="3609878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112474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3-16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813" y="1700808"/>
            <a:ext cx="5688632" cy="359870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0" y="26064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3-17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2" y="764704"/>
            <a:ext cx="8676456" cy="4877538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112474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3-18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6068272" cy="3305636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33496" y="1052736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3-19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458" y="1556792"/>
            <a:ext cx="3528392" cy="3013836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07504" y="26064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3-20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682383" cy="4867293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98072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3-21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84784"/>
            <a:ext cx="5249008" cy="4277322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98072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3-22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56792"/>
            <a:ext cx="3312368" cy="38744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82364" y="26064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00"/>
                </a:solidFill>
              </a:rPr>
              <a:t>0-5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640960" cy="484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626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77312" y="26064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3-23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640960" cy="4854624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100520" y="1052736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3-24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52" y="1628800"/>
            <a:ext cx="6439799" cy="3562847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55756" y="90872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3-25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884" y="1484785"/>
            <a:ext cx="5130291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259632" y="98072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3-26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6343585" cy="3509616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77312" y="18864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3-27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712968" cy="489209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50558" y="98072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3-28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213" y="1556792"/>
            <a:ext cx="4591691" cy="3982006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0" y="26064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3-29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3" y="908720"/>
            <a:ext cx="8675954" cy="4871307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98072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3-30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56792"/>
            <a:ext cx="5201376" cy="44011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82364" y="116632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00"/>
                </a:solidFill>
              </a:rPr>
              <a:t>0-6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8682329" cy="57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79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82364" y="323364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00"/>
                </a:solidFill>
              </a:rPr>
              <a:t>0-7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8545157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1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51520" y="18864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1-1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3" y="980728"/>
            <a:ext cx="8670948" cy="48744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105273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1-2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56792"/>
            <a:ext cx="5973901" cy="39604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58</Words>
  <Application>Microsoft Office PowerPoint</Application>
  <PresentationFormat>画面に合わせる (4:3)</PresentationFormat>
  <Paragraphs>58</Paragraphs>
  <Slides>57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57</vt:i4>
      </vt:variant>
    </vt:vector>
  </HeadingPairs>
  <TitlesOfParts>
    <vt:vector size="61" baseType="lpstr">
      <vt:lpstr>ＭＳ Ｐゴシック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Yobo Igaku</dc:creator>
  <cp:lastModifiedBy>木村悦子</cp:lastModifiedBy>
  <cp:revision>176</cp:revision>
  <cp:lastPrinted>2020-10-20T05:21:26Z</cp:lastPrinted>
  <dcterms:created xsi:type="dcterms:W3CDTF">2011-12-05T00:57:11Z</dcterms:created>
  <dcterms:modified xsi:type="dcterms:W3CDTF">2020-10-20T05:49:02Z</dcterms:modified>
</cp:coreProperties>
</file>