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97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4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21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37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33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56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78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8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42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0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719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55650" y="766763"/>
            <a:ext cx="7632700" cy="2157412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日本</a:t>
            </a:r>
            <a:r>
              <a:rPr lang="ja-JP" altLang="en-US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創傷</a:t>
            </a:r>
            <a:r>
              <a:rPr lang="ja-JP" altLang="en-US" sz="440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外科</a:t>
            </a:r>
            <a:r>
              <a:rPr lang="ja-JP" altLang="en-US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学会学術集会</a:t>
            </a:r>
            <a:r>
              <a:rPr lang="en-US" altLang="ja-JP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利益相反 開示</a:t>
            </a:r>
            <a:r>
              <a:rPr lang="en-US" altLang="ja-JP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</a:br>
            <a:endParaRPr lang="ja-JP" altLang="en-US" sz="2400" i="1" dirty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4" name="テキスト ボックス 4"/>
          <p:cNvSpPr txBox="1">
            <a:spLocks noChangeArrowheads="1"/>
          </p:cNvSpPr>
          <p:nvPr/>
        </p:nvSpPr>
        <p:spPr bwMode="auto">
          <a:xfrm>
            <a:off x="684213" y="3084513"/>
            <a:ext cx="78486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15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様式</a:t>
            </a:r>
            <a:r>
              <a:rPr lang="en-US" altLang="ja-JP" sz="200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2</a:t>
            </a:r>
            <a:endParaRPr lang="ja-JP" altLang="en-US" sz="2000">
              <a:latin typeface="Arial" panose="020B060402020202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6" name="正方形/長方形 1"/>
          <p:cNvSpPr>
            <a:spLocks noChangeArrowheads="1"/>
          </p:cNvSpPr>
          <p:nvPr/>
        </p:nvSpPr>
        <p:spPr bwMode="auto">
          <a:xfrm>
            <a:off x="3960813" y="248285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i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所属・氏名</a:t>
            </a:r>
          </a:p>
        </p:txBody>
      </p:sp>
      <p:sp>
        <p:nvSpPr>
          <p:cNvPr id="17" name="テキスト ボックス 7"/>
          <p:cNvSpPr txBox="1">
            <a:spLocks noChangeArrowheads="1"/>
          </p:cNvSpPr>
          <p:nvPr/>
        </p:nvSpPr>
        <p:spPr bwMode="auto">
          <a:xfrm>
            <a:off x="827088" y="3860800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645025" algn="l"/>
              </a:tabLs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645025" algn="l"/>
              </a:tabLst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645025" algn="l"/>
              </a:tabLs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4.</a:t>
            </a:r>
            <a:r>
              <a:rPr lang="ja-JP" altLang="en-US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 講演料：</a:t>
            </a:r>
            <a:r>
              <a:rPr lang="en-US" altLang="ja-JP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	</a:t>
            </a:r>
            <a:r>
              <a:rPr lang="ja-JP" altLang="en-US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○○○社</a:t>
            </a:r>
            <a:endParaRPr lang="en-US" altLang="ja-JP" sz="2400" dirty="0">
              <a:latin typeface="Arial" panose="020B060402020202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6. </a:t>
            </a:r>
            <a:r>
              <a:rPr lang="ja-JP" altLang="en-US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受託研究・共同研究費：</a:t>
            </a:r>
            <a:r>
              <a:rPr lang="en-US" altLang="ja-JP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	</a:t>
            </a:r>
            <a:r>
              <a:rPr lang="ja-JP" altLang="en-US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○○製薬</a:t>
            </a:r>
            <a:endParaRPr lang="en-US" altLang="ja-JP" sz="2400" dirty="0">
              <a:latin typeface="Arial" panose="020B060402020202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8. </a:t>
            </a:r>
            <a:r>
              <a:rPr lang="ja-JP" altLang="en-US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寄付講座所属：</a:t>
            </a:r>
            <a:r>
              <a:rPr lang="en-US" altLang="ja-JP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	</a:t>
            </a:r>
            <a:r>
              <a:rPr lang="ja-JP" altLang="en-US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あり　（○○社）</a:t>
            </a: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2224088" y="5765800"/>
            <a:ext cx="469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（↑開示すべき内容がある項目のみ記載）</a:t>
            </a:r>
          </a:p>
        </p:txBody>
      </p:sp>
    </p:spTree>
    <p:extLst>
      <p:ext uri="{BB962C8B-B14F-4D97-AF65-F5344CB8AC3E}">
        <p14:creationId xmlns:p14="http://schemas.microsoft.com/office/powerpoint/2010/main" val="2874644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45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中村優</dc:creator>
  <cp:lastModifiedBy>中村優</cp:lastModifiedBy>
  <cp:revision>2</cp:revision>
  <dcterms:created xsi:type="dcterms:W3CDTF">2017-05-25T14:46:04Z</dcterms:created>
  <dcterms:modified xsi:type="dcterms:W3CDTF">2017-05-25T14:49:32Z</dcterms:modified>
</cp:coreProperties>
</file>