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974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4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215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3371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33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5615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785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865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142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9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904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867D1-B688-4C45-A91F-E02430F1BC3B}" type="datetimeFigureOut">
              <a:rPr kumimoji="1" lang="ja-JP" altLang="en-US" smtClean="0"/>
              <a:t>2017/5/25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70BB5-3216-473C-8AEC-1BF2B729582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57199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395288" y="549275"/>
            <a:ext cx="8351837" cy="583247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755650" y="925513"/>
            <a:ext cx="7632700" cy="3079750"/>
          </a:xfrm>
          <a:prstGeom prst="rect">
            <a:avLst/>
          </a:prstGeom>
          <a:solidFill>
            <a:srgbClr val="000066"/>
          </a:solidFill>
          <a:ln w="381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4400" dirty="0" smtClean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日本創傷外科学会</a:t>
            </a:r>
            <a:r>
              <a:rPr lang="ja-JP" altLang="en-US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学術集会</a:t>
            </a:r>
            <a: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利益相反 開示</a:t>
            </a:r>
            <a: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/>
            </a:r>
            <a:br>
              <a:rPr lang="en-US" altLang="ja-JP" sz="4400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</a:br>
            <a:r>
              <a:rPr lang="ja-JP" altLang="en-US" sz="2400" i="1" dirty="0">
                <a:solidFill>
                  <a:schemeClr val="tx1"/>
                </a:solidFill>
                <a:latin typeface="HGPｺﾞｼｯｸE" pitchFamily="50" charset="-128"/>
                <a:ea typeface="HGPｺﾞｼｯｸE" pitchFamily="50" charset="-128"/>
              </a:rPr>
              <a:t>所属・氏名</a:t>
            </a:r>
          </a:p>
        </p:txBody>
      </p:sp>
      <p:sp>
        <p:nvSpPr>
          <p:cNvPr id="10" name="テキスト ボックス 4"/>
          <p:cNvSpPr txBox="1">
            <a:spLocks noChangeArrowheads="1"/>
          </p:cNvSpPr>
          <p:nvPr/>
        </p:nvSpPr>
        <p:spPr bwMode="auto">
          <a:xfrm>
            <a:off x="1027021" y="4869160"/>
            <a:ext cx="770572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60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演題発表に関連し、開示すべき利益相反関係にある</a:t>
            </a:r>
            <a:r>
              <a:rPr lang="en-US" altLang="ja-JP" sz="2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/>
            </a:r>
            <a:br>
              <a:rPr lang="en-US" altLang="ja-JP" sz="2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lang="ja-JP" altLang="en-US" sz="26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企業などはありません。</a:t>
            </a:r>
          </a:p>
        </p:txBody>
      </p:sp>
      <p:sp>
        <p:nvSpPr>
          <p:cNvPr id="11" name="テキスト ボックス 6"/>
          <p:cNvSpPr txBox="1">
            <a:spLocks noChangeArrowheads="1"/>
          </p:cNvSpPr>
          <p:nvPr/>
        </p:nvSpPr>
        <p:spPr bwMode="auto">
          <a:xfrm>
            <a:off x="8172450" y="73025"/>
            <a:ext cx="8397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様式</a:t>
            </a:r>
            <a:r>
              <a:rPr lang="en-US" altLang="ja-JP" sz="2000" dirty="0">
                <a:latin typeface="Arial" panose="020B0604020202020204" pitchFamily="34" charset="0"/>
                <a:ea typeface="HGPｺﾞｼｯｸE" panose="020B0900000000000000" pitchFamily="50" charset="-128"/>
                <a:cs typeface="Arial" panose="020B0604020202020204" pitchFamily="34" charset="0"/>
              </a:rPr>
              <a:t>1</a:t>
            </a:r>
            <a:endParaRPr lang="ja-JP" altLang="en-US" sz="2000" dirty="0">
              <a:latin typeface="Arial" panose="020B0604020202020204" pitchFamily="34" charset="0"/>
              <a:ea typeface="HGPｺﾞｼｯｸE" panose="020B0900000000000000" pitchFamily="50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4644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21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HGPｺﾞｼｯｸE</vt:lpstr>
      <vt:lpstr>ＭＳ Ｐゴシック</vt:lpstr>
      <vt:lpstr>Arial</vt:lpstr>
      <vt:lpstr>Calibri</vt:lpstr>
      <vt:lpstr>Calibri Light</vt:lpstr>
      <vt:lpstr>office theme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中村優</dc:creator>
  <cp:lastModifiedBy>中村優</cp:lastModifiedBy>
  <cp:revision>1</cp:revision>
  <dcterms:created xsi:type="dcterms:W3CDTF">2017-05-25T14:46:04Z</dcterms:created>
  <dcterms:modified xsi:type="dcterms:W3CDTF">2017-05-25T14:47:56Z</dcterms:modified>
</cp:coreProperties>
</file>