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17"/>
  </p:normalViewPr>
  <p:slideViewPr>
    <p:cSldViewPr snapToGrid="0" snapToObjects="1">
      <p:cViewPr varScale="1">
        <p:scale>
          <a:sx n="88" d="100"/>
          <a:sy n="88" d="100"/>
        </p:scale>
        <p:origin x="7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07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83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57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76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02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9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91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3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65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C6E8D-76A1-8643-8824-3C0FA9AF8E86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DBEB0-1A0A-B04D-9F0D-CA8AF2CD3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正方形/長方形 56"/>
          <p:cNvSpPr/>
          <p:nvPr/>
        </p:nvSpPr>
        <p:spPr>
          <a:xfrm>
            <a:off x="1701800" y="1092200"/>
            <a:ext cx="2603500" cy="1600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L 字 55"/>
          <p:cNvSpPr/>
          <p:nvPr/>
        </p:nvSpPr>
        <p:spPr>
          <a:xfrm flipH="1">
            <a:off x="1612899" y="1930400"/>
            <a:ext cx="5524500" cy="1549400"/>
          </a:xfrm>
          <a:prstGeom prst="corner">
            <a:avLst>
              <a:gd name="adj1" fmla="val 51307"/>
              <a:gd name="adj2" fmla="val 175494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343647" y="165100"/>
            <a:ext cx="702235" cy="6498666"/>
          </a:xfrm>
          <a:prstGeom prst="roundRect">
            <a:avLst/>
          </a:prstGeom>
          <a:noFill/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343647" y="5181600"/>
            <a:ext cx="702235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343647" y="3479800"/>
            <a:ext cx="702235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343647" y="4343400"/>
            <a:ext cx="702235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43647" y="5918200"/>
            <a:ext cx="702235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43647" y="2705100"/>
            <a:ext cx="702235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31694" y="1066800"/>
            <a:ext cx="702235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31694" y="1930400"/>
            <a:ext cx="702235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20657" y="6089134"/>
            <a:ext cx="76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年目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0657" y="5339834"/>
            <a:ext cx="76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r>
              <a:rPr kumimoji="1" lang="ja-JP" altLang="en-US" dirty="0"/>
              <a:t>年目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7329" y="4539734"/>
            <a:ext cx="76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5</a:t>
            </a:r>
            <a:r>
              <a:rPr kumimoji="1" lang="ja-JP" altLang="en-US" dirty="0"/>
              <a:t>年目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2558" y="3714234"/>
            <a:ext cx="76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6</a:t>
            </a:r>
            <a:r>
              <a:rPr kumimoji="1" lang="ja-JP" altLang="en-US" dirty="0"/>
              <a:t>年目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0657" y="2850634"/>
            <a:ext cx="76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r>
              <a:rPr kumimoji="1" lang="ja-JP" altLang="en-US" dirty="0"/>
              <a:t>年目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0657" y="2088634"/>
            <a:ext cx="76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8</a:t>
            </a:r>
            <a:r>
              <a:rPr kumimoji="1" lang="ja-JP" altLang="en-US" dirty="0"/>
              <a:t>年目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8994" y="1275834"/>
            <a:ext cx="76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9</a:t>
            </a:r>
            <a:r>
              <a:rPr kumimoji="1" lang="ja-JP" altLang="en-US" dirty="0"/>
              <a:t>年目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9229" y="399534"/>
            <a:ext cx="880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10</a:t>
            </a:r>
            <a:r>
              <a:rPr kumimoji="1" lang="ja-JP" altLang="en-US" dirty="0"/>
              <a:t>年目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〜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1308100" y="3479800"/>
            <a:ext cx="6189578" cy="318396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605628" y="3962400"/>
            <a:ext cx="1455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屋根瓦</a:t>
            </a:r>
            <a:r>
              <a:rPr kumimoji="1" lang="en-US" altLang="ja-JP" dirty="0"/>
              <a:t>1</a:t>
            </a:r>
            <a:r>
              <a:rPr kumimoji="1" lang="ja-JP" altLang="en-US" dirty="0"/>
              <a:t>段目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05628" y="4546937"/>
            <a:ext cx="14558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大学、及び関連病院にて救急医、集中治療医の基本を学ぶ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89600" y="367613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救急専門医習得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08100" y="3587234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大学：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年目の教育、</a:t>
            </a:r>
            <a:endParaRPr kumimoji="1" lang="en-US" altLang="ja-JP" dirty="0"/>
          </a:p>
          <a:p>
            <a:r>
              <a:rPr kumimoji="1" lang="en-US" altLang="ja-JP" dirty="0"/>
              <a:t>ESICM, SCCM, AHA</a:t>
            </a:r>
            <a:r>
              <a:rPr kumimoji="1" lang="ja-JP" altLang="en-US" dirty="0"/>
              <a:t>などへの参加、論文執筆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08100" y="6139934"/>
            <a:ext cx="500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大学</a:t>
            </a:r>
            <a:r>
              <a:rPr kumimoji="1" lang="en-US" altLang="ja-JP" dirty="0"/>
              <a:t>: </a:t>
            </a:r>
            <a:r>
              <a:rPr kumimoji="1" lang="ja-JP" altLang="en-US" dirty="0"/>
              <a:t>日本救急医学会、集中治療学会への参加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605628" y="819666"/>
            <a:ext cx="1455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屋根瓦</a:t>
            </a:r>
            <a:r>
              <a:rPr kumimoji="1" lang="en-US" altLang="ja-JP" dirty="0"/>
              <a:t>2</a:t>
            </a:r>
            <a:r>
              <a:rPr kumimoji="1" lang="ja-JP" altLang="en-US" dirty="0"/>
              <a:t>段目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08039" y="1612900"/>
            <a:ext cx="165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Subspecialty</a:t>
            </a:r>
            <a:r>
              <a:rPr kumimoji="1" lang="ja-JP" altLang="en-US" dirty="0"/>
              <a:t>の習得</a:t>
            </a:r>
          </a:p>
        </p:txBody>
      </p:sp>
      <p:cxnSp>
        <p:nvCxnSpPr>
          <p:cNvPr id="31" name="直線コネクタ 30"/>
          <p:cNvCxnSpPr/>
          <p:nvPr/>
        </p:nvCxnSpPr>
        <p:spPr>
          <a:xfrm>
            <a:off x="1308100" y="4331732"/>
            <a:ext cx="6199939" cy="11668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1297739" y="5919232"/>
            <a:ext cx="6199939" cy="11668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943100" y="4343400"/>
            <a:ext cx="0" cy="158750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3247572" y="4343400"/>
            <a:ext cx="0" cy="108533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4470401" y="4343400"/>
            <a:ext cx="0" cy="108533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 rot="16200000">
            <a:off x="825500" y="494870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市中病院研修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46947" y="4453822"/>
            <a:ext cx="157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/>
              <a:t>名古屋</a:t>
            </a:r>
            <a:r>
              <a:rPr lang="ja-JP" altLang="en-US" sz="1400"/>
              <a:t>掖済会</a:t>
            </a:r>
            <a:endParaRPr kumimoji="1" lang="ja-JP" altLang="en-US" sz="1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055515" y="4453822"/>
            <a:ext cx="157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小牧市民病院</a:t>
            </a:r>
            <a:endParaRPr kumimoji="1" lang="ja-JP" altLang="en-US" sz="1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92582" y="4453822"/>
            <a:ext cx="157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豊橋市民病院</a:t>
            </a:r>
            <a:endParaRPr kumimoji="1" lang="ja-JP" altLang="en-US" sz="1400" dirty="0"/>
          </a:p>
        </p:txBody>
      </p:sp>
      <p:cxnSp>
        <p:nvCxnSpPr>
          <p:cNvPr id="44" name="直線コネクタ 43"/>
          <p:cNvCxnSpPr/>
          <p:nvPr/>
        </p:nvCxnSpPr>
        <p:spPr>
          <a:xfrm>
            <a:off x="1943100" y="5428734"/>
            <a:ext cx="5564939" cy="1166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3238500" y="5499100"/>
            <a:ext cx="3192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ヶ月</a:t>
            </a:r>
            <a:r>
              <a:rPr kumimoji="1" lang="en-US" altLang="ja-JP" dirty="0"/>
              <a:t>/1</a:t>
            </a:r>
            <a:r>
              <a:rPr kumimoji="1" lang="ja-JP" altLang="en-US" dirty="0"/>
              <a:t>年間</a:t>
            </a:r>
            <a:r>
              <a:rPr kumimoji="1" lang="en-US" altLang="ja-JP" dirty="0"/>
              <a:t>x2 </a:t>
            </a:r>
            <a:r>
              <a:rPr kumimoji="1" lang="ja-JP" altLang="en-US" dirty="0"/>
              <a:t>の他科研修あり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070102" y="5034002"/>
            <a:ext cx="985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ER, trauma</a:t>
            </a:r>
            <a:endParaRPr kumimoji="1" lang="ja-JP" altLang="en-US" sz="1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485510" y="5045333"/>
            <a:ext cx="714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trauma</a:t>
            </a:r>
            <a:endParaRPr kumimoji="1" lang="ja-JP" altLang="en-US" sz="1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458676" y="5034002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IVR, ICU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59342" y="216346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集中治療専門医習得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203700" y="288873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大学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4616546" y="165100"/>
            <a:ext cx="2343054" cy="1752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108201" y="1117600"/>
            <a:ext cx="167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Subspecialty </a:t>
            </a:r>
          </a:p>
          <a:p>
            <a:pPr algn="ctr"/>
            <a:r>
              <a:rPr kumimoji="1" lang="en-US" altLang="ja-JP" dirty="0"/>
              <a:t>2</a:t>
            </a:r>
            <a:r>
              <a:rPr kumimoji="1" lang="ja-JP" altLang="en-US" dirty="0"/>
              <a:t>年間コース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651000" y="1738531"/>
            <a:ext cx="27494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小児</a:t>
            </a:r>
            <a:r>
              <a:rPr kumimoji="1" lang="en-US" altLang="ja-JP" sz="1400" dirty="0"/>
              <a:t>@</a:t>
            </a:r>
            <a:r>
              <a:rPr kumimoji="1" lang="ja-JP" altLang="en-US" sz="1400" dirty="0"/>
              <a:t>都立小児</a:t>
            </a:r>
            <a:r>
              <a:rPr kumimoji="1" lang="en-US" altLang="ja-JP" sz="1400" dirty="0"/>
              <a:t>or</a:t>
            </a:r>
            <a:r>
              <a:rPr kumimoji="1" lang="ja-JP" altLang="en-US" sz="1400" dirty="0"/>
              <a:t>愛知こども病院</a:t>
            </a:r>
            <a:endParaRPr kumimoji="1" lang="en-US" altLang="ja-JP" sz="1400" dirty="0"/>
          </a:p>
          <a:p>
            <a:r>
              <a:rPr lang="ja-JP" altLang="en-US" sz="1400" dirty="0"/>
              <a:t>外傷</a:t>
            </a:r>
            <a:r>
              <a:rPr lang="en-US" altLang="ja-JP" sz="1400" dirty="0"/>
              <a:t>@</a:t>
            </a:r>
            <a:r>
              <a:rPr lang="ja-JP" altLang="en-US" sz="1400" dirty="0"/>
              <a:t>前橋赤十字病院</a:t>
            </a:r>
            <a:endParaRPr lang="en-US" altLang="ja-JP" sz="1400" dirty="0"/>
          </a:p>
          <a:p>
            <a:r>
              <a:rPr kumimoji="1" lang="ja-JP" altLang="en-US" sz="1400" dirty="0"/>
              <a:t>熱傷</a:t>
            </a:r>
            <a:r>
              <a:rPr kumimoji="1" lang="en-US" altLang="ja-JP" sz="1400" dirty="0"/>
              <a:t>@</a:t>
            </a:r>
            <a:r>
              <a:rPr kumimoji="1" lang="ja-JP" altLang="en-US" sz="1400" dirty="0"/>
              <a:t>中京病院</a:t>
            </a:r>
            <a:endParaRPr kumimoji="1" lang="en-US" altLang="ja-JP" sz="1400" dirty="0"/>
          </a:p>
          <a:p>
            <a:r>
              <a:rPr lang="ja-JP" altLang="en-US" sz="1400" dirty="0"/>
              <a:t>プレホス</a:t>
            </a:r>
            <a:r>
              <a:rPr lang="en-US" altLang="ja-JP" sz="1400" dirty="0"/>
              <a:t>@</a:t>
            </a:r>
            <a:r>
              <a:rPr lang="ja-JP" altLang="en-US" sz="1400" dirty="0"/>
              <a:t>岐阜大学　救急科</a:t>
            </a:r>
            <a:endParaRPr kumimoji="1" lang="ja-JP" altLang="en-US" sz="14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965700" y="279400"/>
            <a:ext cx="167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Subspecialty </a:t>
            </a:r>
          </a:p>
          <a:p>
            <a:pPr algn="ctr"/>
            <a:r>
              <a:rPr lang="en-US" altLang="ja-JP" dirty="0"/>
              <a:t>4</a:t>
            </a:r>
            <a:r>
              <a:rPr kumimoji="1" lang="ja-JP" altLang="en-US" dirty="0"/>
              <a:t>年間コース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712037" y="861655"/>
            <a:ext cx="21278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感染症</a:t>
            </a:r>
            <a:r>
              <a:rPr kumimoji="1" lang="en-US" altLang="ja-JP" sz="1600" dirty="0"/>
              <a:t> (PhD</a:t>
            </a:r>
            <a:r>
              <a:rPr lang="ja-JP" altLang="en-US" sz="1600" dirty="0"/>
              <a:t>習得</a:t>
            </a:r>
            <a:r>
              <a:rPr kumimoji="1" lang="ja-JP" altLang="en-US" sz="1600" dirty="0"/>
              <a:t>含む</a:t>
            </a:r>
            <a:r>
              <a:rPr kumimoji="1" lang="en-US" altLang="ja-JP" sz="1600" dirty="0"/>
              <a:t>) </a:t>
            </a:r>
          </a:p>
          <a:p>
            <a:r>
              <a:rPr kumimoji="1" lang="en-US" altLang="ja-JP" sz="1600" dirty="0"/>
              <a:t>@</a:t>
            </a:r>
            <a:r>
              <a:rPr kumimoji="1" lang="ja-JP" altLang="en-US" sz="1600" dirty="0"/>
              <a:t>名古屋大学</a:t>
            </a:r>
            <a:endParaRPr kumimoji="1" lang="en-US" altLang="ja-JP" sz="1600" dirty="0"/>
          </a:p>
          <a:p>
            <a:r>
              <a:rPr lang="ja-JP" altLang="en-US" sz="1600" dirty="0"/>
              <a:t>大学院＠名古屋大学</a:t>
            </a:r>
            <a:endParaRPr lang="en-US" altLang="ja-JP" sz="1600" dirty="0"/>
          </a:p>
          <a:p>
            <a:r>
              <a:rPr lang="ja-JP" altLang="en-US" sz="1600" dirty="0"/>
              <a:t>他海外留学など</a:t>
            </a:r>
            <a:endParaRPr lang="en-US" altLang="ja-JP" sz="16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6E5DFF5-78DE-2C46-BB62-A1F3C7C2C8FC}"/>
              </a:ext>
            </a:extLst>
          </p:cNvPr>
          <p:cNvSpPr txBox="1"/>
          <p:nvPr/>
        </p:nvSpPr>
        <p:spPr>
          <a:xfrm>
            <a:off x="4465863" y="4453822"/>
            <a:ext cx="157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/>
              <a:t>前橋赤十字病院</a:t>
            </a:r>
            <a:endParaRPr kumimoji="1" lang="ja-JP" altLang="en-US" sz="1400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1DBFAA5-19EA-FC4C-B320-235E4A2DA4F2}"/>
              </a:ext>
            </a:extLst>
          </p:cNvPr>
          <p:cNvSpPr txBox="1"/>
          <p:nvPr/>
        </p:nvSpPr>
        <p:spPr>
          <a:xfrm>
            <a:off x="4541369" y="5035686"/>
            <a:ext cx="1423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/>
              <a:t>病院前救護</a:t>
            </a:r>
            <a:r>
              <a:rPr lang="en-US" altLang="ja-JP" sz="1400" dirty="0"/>
              <a:t>, ICU</a:t>
            </a:r>
            <a:endParaRPr kumimoji="1" lang="ja-JP" altLang="en-US" sz="1400" dirty="0"/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085DC43-2116-B34D-95A3-D4D906BA95CC}"/>
              </a:ext>
            </a:extLst>
          </p:cNvPr>
          <p:cNvCxnSpPr/>
          <p:nvPr/>
        </p:nvCxnSpPr>
        <p:spPr>
          <a:xfrm>
            <a:off x="6034669" y="4331732"/>
            <a:ext cx="0" cy="108533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82592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161</Words>
  <Application>Microsoft Macintosh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mitsuaki nishikimi</dc:creator>
  <cp:lastModifiedBy>錦見満暁</cp:lastModifiedBy>
  <cp:revision>13</cp:revision>
  <dcterms:created xsi:type="dcterms:W3CDTF">2017-04-07T06:11:07Z</dcterms:created>
  <dcterms:modified xsi:type="dcterms:W3CDTF">2018-10-26T14:03:46Z</dcterms:modified>
</cp:coreProperties>
</file>