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6" r:id="rId2"/>
  </p:sldIdLst>
  <p:sldSz cx="50406300" cy="26282650"/>
  <p:notesSz cx="9809163" cy="6645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76833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15366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230501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307334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3841681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4610017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5378352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6146684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7">
          <p15:clr>
            <a:srgbClr val="A4A3A4"/>
          </p15:clr>
        </p15:guide>
        <p15:guide id="2" orient="horz" pos="16195">
          <p15:clr>
            <a:srgbClr val="A4A3A4"/>
          </p15:clr>
        </p15:guide>
        <p15:guide id="3" pos="679">
          <p15:clr>
            <a:srgbClr val="A4A3A4"/>
          </p15:clr>
        </p15:guide>
        <p15:guide id="4" pos="10455">
          <p15:clr>
            <a:srgbClr val="A4A3A4"/>
          </p15:clr>
        </p15:guide>
        <p15:guide id="5" pos="10962">
          <p15:clr>
            <a:srgbClr val="A4A3A4"/>
          </p15:clr>
        </p15:guide>
        <p15:guide id="6" pos="31023">
          <p15:clr>
            <a:srgbClr val="A4A3A4"/>
          </p15:clr>
        </p15:guide>
        <p15:guide id="7" pos="20738">
          <p15:clr>
            <a:srgbClr val="A4A3A4"/>
          </p15:clr>
        </p15:guide>
        <p15:guide id="8" pos="212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00"/>
    <a:srgbClr val="0066FF"/>
    <a:srgbClr val="3399FF"/>
    <a:srgbClr val="CC0000"/>
    <a:srgbClr val="993300"/>
    <a:srgbClr val="99FF99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2" autoAdjust="0"/>
    <p:restoredTop sz="99261" autoAdjust="0"/>
  </p:normalViewPr>
  <p:slideViewPr>
    <p:cSldViewPr snapToGrid="0" snapToObjects="1">
      <p:cViewPr varScale="1">
        <p:scale>
          <a:sx n="16" d="100"/>
          <a:sy n="16" d="100"/>
        </p:scale>
        <p:origin x="885" y="102"/>
      </p:cViewPr>
      <p:guideLst>
        <p:guide orient="horz" pos="2417"/>
        <p:guide orient="horz" pos="16195"/>
        <p:guide pos="679"/>
        <p:guide pos="10455"/>
        <p:guide pos="10962"/>
        <p:guide pos="31023"/>
        <p:guide pos="20738"/>
        <p:guide pos="2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51545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t" anchorCtr="0" compatLnSpc="1">
            <a:prstTxWarp prst="textNoShape">
              <a:avLst/>
            </a:prstTxWarp>
          </a:bodyPr>
          <a:lstStyle>
            <a:lvl1pPr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5439" y="1"/>
            <a:ext cx="4252634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t" anchorCtr="0" compatLnSpc="1">
            <a:prstTxWarp prst="textNoShape">
              <a:avLst/>
            </a:prstTxWarp>
          </a:bodyPr>
          <a:lstStyle>
            <a:lvl1pPr algn="r"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16188" y="498475"/>
            <a:ext cx="4776787" cy="2490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1462" y="3157494"/>
            <a:ext cx="7846240" cy="298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1782"/>
            <a:ext cx="4251545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b" anchorCtr="0" compatLnSpc="1">
            <a:prstTxWarp prst="textNoShape">
              <a:avLst/>
            </a:prstTxWarp>
          </a:bodyPr>
          <a:lstStyle>
            <a:lvl1pPr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5439" y="6311782"/>
            <a:ext cx="4252634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b" anchorCtr="0" compatLnSpc="1">
            <a:prstTxWarp prst="textNoShape">
              <a:avLst/>
            </a:prstTxWarp>
          </a:bodyPr>
          <a:lstStyle>
            <a:lvl1pPr algn="r"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E3FC503-FE7D-49E3-A0AB-4C753933B41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88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768334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536672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230501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3073344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3841681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4610017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5378352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6146684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1pPr>
            <a:lvl2pPr marL="505875" indent="-194567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2pPr>
            <a:lvl3pPr marL="778269" indent="-155654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3pPr>
            <a:lvl4pPr marL="1089576" indent="-155654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4pPr>
            <a:lvl5pPr marL="1400884" indent="-155654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5pPr>
            <a:lvl6pPr marL="1712191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6pPr>
            <a:lvl7pPr marL="2023499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7pPr>
            <a:lvl8pPr marL="2334806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8pPr>
            <a:lvl9pPr marL="2646114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09BE531A-7A19-440A-9959-3F8E76A47497}" type="slidenum">
              <a:rPr lang="ja-JP" altLang="en-US" sz="1200">
                <a:latin typeface="Arial" charset="0"/>
              </a:rPr>
              <a:pPr eaLnBrk="1" hangingPunct="1"/>
              <a:t>1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6188" y="498475"/>
            <a:ext cx="4776787" cy="24907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1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49312287" cy="1456192"/>
          </a:xfr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" name="サブタイトル 4"/>
          <p:cNvSpPr>
            <a:spLocks noGrp="1"/>
          </p:cNvSpPr>
          <p:nvPr>
            <p:ph type="subTitle" idx="1"/>
          </p:nvPr>
        </p:nvSpPr>
        <p:spPr>
          <a:xfrm>
            <a:off x="457198" y="1730830"/>
            <a:ext cx="49312287" cy="1175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コンテンツ プレースホルダー 6"/>
          <p:cNvSpPr>
            <a:spLocks noGrp="1"/>
          </p:cNvSpPr>
          <p:nvPr>
            <p:ph idx="10"/>
          </p:nvPr>
        </p:nvSpPr>
        <p:spPr>
          <a:xfrm>
            <a:off x="457199" y="5323115"/>
            <a:ext cx="11985171" cy="10254344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6" name="コンテンツ プレースホルダー 6"/>
          <p:cNvSpPr>
            <a:spLocks noGrp="1"/>
          </p:cNvSpPr>
          <p:nvPr>
            <p:ph idx="11"/>
          </p:nvPr>
        </p:nvSpPr>
        <p:spPr>
          <a:xfrm>
            <a:off x="12921342" y="5323115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2"/>
          </p:nvPr>
        </p:nvSpPr>
        <p:spPr>
          <a:xfrm>
            <a:off x="12921342" y="15446829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8" name="コンテンツ プレースホルダー 6"/>
          <p:cNvSpPr>
            <a:spLocks noGrp="1"/>
          </p:cNvSpPr>
          <p:nvPr>
            <p:ph idx="13"/>
          </p:nvPr>
        </p:nvSpPr>
        <p:spPr>
          <a:xfrm>
            <a:off x="25396370" y="5323115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idx="14"/>
          </p:nvPr>
        </p:nvSpPr>
        <p:spPr>
          <a:xfrm>
            <a:off x="25396370" y="15577459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10" name="コンテンツ プレースホルダー 6"/>
          <p:cNvSpPr>
            <a:spLocks noGrp="1"/>
          </p:cNvSpPr>
          <p:nvPr>
            <p:ph idx="15"/>
          </p:nvPr>
        </p:nvSpPr>
        <p:spPr>
          <a:xfrm>
            <a:off x="37784315" y="5257799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11" name="コンテンツ プレースホルダー 6"/>
          <p:cNvSpPr>
            <a:spLocks noGrp="1"/>
          </p:cNvSpPr>
          <p:nvPr>
            <p:ph idx="16"/>
          </p:nvPr>
        </p:nvSpPr>
        <p:spPr>
          <a:xfrm>
            <a:off x="37784315" y="15512143"/>
            <a:ext cx="11985171" cy="10189028"/>
          </a:xfrm>
          <a:prstGeom prst="rect">
            <a:avLst/>
          </a:prstGeom>
        </p:spPr>
        <p:txBody>
          <a:bodyPr/>
          <a:lstStyle>
            <a:lvl1pPr marL="742950" indent="-742950">
              <a:buFont typeface="+mj-lt"/>
              <a:buAutoNum type="arabicPeriod"/>
              <a:defRPr sz="28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12" name="コンテンツ プレースホルダー 6"/>
          <p:cNvSpPr>
            <a:spLocks noGrp="1"/>
          </p:cNvSpPr>
          <p:nvPr>
            <p:ph idx="17"/>
          </p:nvPr>
        </p:nvSpPr>
        <p:spPr>
          <a:xfrm>
            <a:off x="478970" y="15512143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0115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2" name="Rectangle 36"/>
          <p:cNvSpPr>
            <a:spLocks noChangeArrowheads="1"/>
          </p:cNvSpPr>
          <p:nvPr userDrawn="1"/>
        </p:nvSpPr>
        <p:spPr bwMode="auto">
          <a:xfrm>
            <a:off x="5" y="3"/>
            <a:ext cx="50406300" cy="325015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25403851" y="3830725"/>
            <a:ext cx="11973555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25" name="Rectangle 9"/>
          <p:cNvSpPr>
            <a:spLocks noChangeArrowheads="1"/>
          </p:cNvSpPr>
          <p:nvPr userDrawn="1"/>
        </p:nvSpPr>
        <p:spPr bwMode="auto">
          <a:xfrm>
            <a:off x="5" y="3245089"/>
            <a:ext cx="50406300" cy="10648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99409" y="1016637"/>
            <a:ext cx="48151202" cy="175690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667" tIns="38326" rIns="76667" bIns="38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86041" name="Rectangle 25"/>
          <p:cNvSpPr>
            <a:spLocks noChangeArrowheads="1"/>
          </p:cNvSpPr>
          <p:nvPr userDrawn="1"/>
        </p:nvSpPr>
        <p:spPr bwMode="auto">
          <a:xfrm>
            <a:off x="5" y="13"/>
            <a:ext cx="50406300" cy="262826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56" name="Rectangle 40"/>
          <p:cNvSpPr>
            <a:spLocks noChangeArrowheads="1"/>
          </p:cNvSpPr>
          <p:nvPr userDrawn="1"/>
        </p:nvSpPr>
        <p:spPr bwMode="auto">
          <a:xfrm>
            <a:off x="37868568" y="3830725"/>
            <a:ext cx="11973554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57" name="Rectangle 41"/>
          <p:cNvSpPr>
            <a:spLocks noChangeArrowheads="1"/>
          </p:cNvSpPr>
          <p:nvPr userDrawn="1"/>
        </p:nvSpPr>
        <p:spPr bwMode="auto">
          <a:xfrm>
            <a:off x="12939135" y="3830725"/>
            <a:ext cx="11973555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9" name="Rectangle 40"/>
          <p:cNvSpPr>
            <a:spLocks noChangeArrowheads="1"/>
          </p:cNvSpPr>
          <p:nvPr userDrawn="1"/>
        </p:nvSpPr>
        <p:spPr bwMode="auto">
          <a:xfrm>
            <a:off x="474420" y="3830725"/>
            <a:ext cx="11973554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2pPr>
      <a:lvl3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3pPr>
      <a:lvl4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4pPr>
      <a:lvl5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5pPr>
      <a:lvl6pPr marL="768334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6pPr>
      <a:lvl7pPr marL="1536672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7pPr>
      <a:lvl8pPr marL="2305010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8pPr>
      <a:lvl9pPr marL="3073344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9pPr>
    </p:titleStyle>
    <p:bodyStyle>
      <a:lvl1pPr marL="288127" indent="-288127" algn="l" defTabSz="768334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618934" indent="-237435" algn="l" defTabSz="768334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960418" indent="-192084" algn="l" defTabSz="768334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341921" indent="-189416" algn="l" defTabSz="768334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28757" indent="-192084" algn="l" defTabSz="768334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497095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265428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4033765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802102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8334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672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05010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73344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41681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10017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78352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46684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71"/>
          <p:cNvSpPr txBox="1">
            <a:spLocks noChangeArrowheads="1"/>
          </p:cNvSpPr>
          <p:nvPr/>
        </p:nvSpPr>
        <p:spPr bwMode="auto">
          <a:xfrm>
            <a:off x="518616" y="3881565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BACKGROUND</a:t>
            </a:r>
          </a:p>
        </p:txBody>
      </p:sp>
      <p:sp>
        <p:nvSpPr>
          <p:cNvPr id="152" name="Text Box 471"/>
          <p:cNvSpPr txBox="1">
            <a:spLocks noChangeArrowheads="1"/>
          </p:cNvSpPr>
          <p:nvPr/>
        </p:nvSpPr>
        <p:spPr bwMode="auto">
          <a:xfrm>
            <a:off x="518616" y="12240120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HYPOTHESIS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153" name="Text Box 471"/>
          <p:cNvSpPr txBox="1">
            <a:spLocks noChangeArrowheads="1"/>
          </p:cNvSpPr>
          <p:nvPr/>
        </p:nvSpPr>
        <p:spPr bwMode="auto">
          <a:xfrm>
            <a:off x="518616" y="18975952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PURPOSE</a:t>
            </a:r>
          </a:p>
        </p:txBody>
      </p:sp>
      <p:sp>
        <p:nvSpPr>
          <p:cNvPr id="154" name="Text Box 471"/>
          <p:cNvSpPr txBox="1">
            <a:spLocks noChangeArrowheads="1"/>
          </p:cNvSpPr>
          <p:nvPr/>
        </p:nvSpPr>
        <p:spPr bwMode="auto">
          <a:xfrm>
            <a:off x="13026302" y="3881565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600" b="1" dirty="0" smtClean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MATERIALS and </a:t>
            </a: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METHODS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109" name="Text Box 471"/>
          <p:cNvSpPr txBox="1">
            <a:spLocks noChangeArrowheads="1"/>
          </p:cNvSpPr>
          <p:nvPr/>
        </p:nvSpPr>
        <p:spPr bwMode="auto">
          <a:xfrm>
            <a:off x="25422136" y="3865902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RESULTS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68" name="Text Box 471"/>
          <p:cNvSpPr txBox="1">
            <a:spLocks noChangeArrowheads="1"/>
          </p:cNvSpPr>
          <p:nvPr/>
        </p:nvSpPr>
        <p:spPr bwMode="auto">
          <a:xfrm>
            <a:off x="37914308" y="20862073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REFERENCES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69" name="Text Box 471"/>
          <p:cNvSpPr txBox="1">
            <a:spLocks noChangeArrowheads="1"/>
          </p:cNvSpPr>
          <p:nvPr/>
        </p:nvSpPr>
        <p:spPr bwMode="auto">
          <a:xfrm>
            <a:off x="37914308" y="14808538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CONCLUSIONS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7" name="Text Box 471"/>
          <p:cNvSpPr txBox="1">
            <a:spLocks noChangeArrowheads="1"/>
          </p:cNvSpPr>
          <p:nvPr/>
        </p:nvSpPr>
        <p:spPr bwMode="auto">
          <a:xfrm>
            <a:off x="37871485" y="3881565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 smtClean="0">
                <a:solidFill>
                  <a:schemeClr val="accent5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DISCUSSION</a:t>
            </a:r>
            <a:endParaRPr kumimoji="1" lang="en-US" altLang="ja-JP" sz="4600" b="1" dirty="0">
              <a:solidFill>
                <a:schemeClr val="accent5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93" name="タイトル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49312287" cy="14561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4" name="サブタイトル 2"/>
          <p:cNvSpPr>
            <a:spLocks noGrp="1"/>
          </p:cNvSpPr>
          <p:nvPr>
            <p:ph type="subTitle" idx="1"/>
          </p:nvPr>
        </p:nvSpPr>
        <p:spPr>
          <a:xfrm>
            <a:off x="457198" y="1730830"/>
            <a:ext cx="49312287" cy="117565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5" name="コンテンツ プレースホルダー 3"/>
          <p:cNvSpPr>
            <a:spLocks noGrp="1"/>
          </p:cNvSpPr>
          <p:nvPr>
            <p:ph idx="10"/>
          </p:nvPr>
        </p:nvSpPr>
        <p:spPr>
          <a:xfrm>
            <a:off x="457199" y="4657342"/>
            <a:ext cx="11985171" cy="758277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0" name="コンテンツ プレースホルダー 3"/>
          <p:cNvSpPr txBox="1">
            <a:spLocks/>
          </p:cNvSpPr>
          <p:nvPr/>
        </p:nvSpPr>
        <p:spPr>
          <a:xfrm>
            <a:off x="12982565" y="4657343"/>
            <a:ext cx="11985171" cy="7582777"/>
          </a:xfrm>
          <a:prstGeom prst="rect">
            <a:avLst/>
          </a:prstGeom>
        </p:spPr>
        <p:txBody>
          <a:bodyPr/>
          <a:lstStyle>
            <a:lvl1pPr marL="288127" indent="-288127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499" indent="0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</a:defRPr>
            </a:lvl2pPr>
            <a:lvl3pPr marL="960418" indent="-192084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341921" indent="-189416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1728757" indent="-192084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  <a:lvl6pPr marL="2497095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6pPr>
            <a:lvl7pPr marL="3265428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7pPr>
            <a:lvl8pPr marL="4033765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8pPr>
            <a:lvl9pPr marL="4802102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endParaRPr kumimoji="1" lang="ja-JP" altLang="en-US" kern="0" dirty="0"/>
          </a:p>
        </p:txBody>
      </p:sp>
      <p:sp>
        <p:nvSpPr>
          <p:cNvPr id="101" name="コンテンツ プレースホルダー 4"/>
          <p:cNvSpPr>
            <a:spLocks noGrp="1"/>
          </p:cNvSpPr>
          <p:nvPr>
            <p:ph idx="11"/>
          </p:nvPr>
        </p:nvSpPr>
        <p:spPr>
          <a:xfrm>
            <a:off x="518617" y="13015898"/>
            <a:ext cx="11897698" cy="596005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2" name="コンテンツ プレースホルダー 5"/>
          <p:cNvSpPr>
            <a:spLocks noGrp="1"/>
          </p:cNvSpPr>
          <p:nvPr>
            <p:ph idx="12"/>
          </p:nvPr>
        </p:nvSpPr>
        <p:spPr>
          <a:xfrm>
            <a:off x="12921342" y="4657343"/>
            <a:ext cx="11985171" cy="2097851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3" name="コンテンツ プレースホルダー 6"/>
          <p:cNvSpPr>
            <a:spLocks noGrp="1"/>
          </p:cNvSpPr>
          <p:nvPr>
            <p:ph idx="13"/>
          </p:nvPr>
        </p:nvSpPr>
        <p:spPr>
          <a:xfrm>
            <a:off x="25396370" y="4657343"/>
            <a:ext cx="11985171" cy="2097851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5" name="コンテンツ プレースホルダー 7"/>
          <p:cNvSpPr>
            <a:spLocks noGrp="1"/>
          </p:cNvSpPr>
          <p:nvPr>
            <p:ph idx="14"/>
          </p:nvPr>
        </p:nvSpPr>
        <p:spPr>
          <a:xfrm>
            <a:off x="518617" y="19751730"/>
            <a:ext cx="11897697" cy="594944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6" name="コンテンツ プレースホルダー 8"/>
          <p:cNvSpPr>
            <a:spLocks noGrp="1"/>
          </p:cNvSpPr>
          <p:nvPr>
            <p:ph idx="15"/>
          </p:nvPr>
        </p:nvSpPr>
        <p:spPr>
          <a:xfrm>
            <a:off x="37914308" y="4657343"/>
            <a:ext cx="11855177" cy="1015119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7" name="コンテンツ プレースホルダー 9"/>
          <p:cNvSpPr>
            <a:spLocks noGrp="1"/>
          </p:cNvSpPr>
          <p:nvPr>
            <p:ph idx="16"/>
          </p:nvPr>
        </p:nvSpPr>
        <p:spPr>
          <a:xfrm>
            <a:off x="37871485" y="21637851"/>
            <a:ext cx="11898000" cy="399800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8" name="コンテンツ プレースホルダー 10"/>
          <p:cNvSpPr>
            <a:spLocks noGrp="1"/>
          </p:cNvSpPr>
          <p:nvPr>
            <p:ph idx="17"/>
          </p:nvPr>
        </p:nvSpPr>
        <p:spPr>
          <a:xfrm>
            <a:off x="37914308" y="15584316"/>
            <a:ext cx="11855178" cy="5277757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5">
      <a:dk1>
        <a:srgbClr val="002336"/>
      </a:dk1>
      <a:lt1>
        <a:srgbClr val="E8F0F8"/>
      </a:lt1>
      <a:dk2>
        <a:srgbClr val="000000"/>
      </a:dk2>
      <a:lt2>
        <a:srgbClr val="808080"/>
      </a:lt2>
      <a:accent1>
        <a:srgbClr val="FFFFEF"/>
      </a:accent1>
      <a:accent2>
        <a:srgbClr val="00679F"/>
      </a:accent2>
      <a:accent3>
        <a:srgbClr val="F2F6FB"/>
      </a:accent3>
      <a:accent4>
        <a:srgbClr val="001C2D"/>
      </a:accent4>
      <a:accent5>
        <a:srgbClr val="FFFFF6"/>
      </a:accent5>
      <a:accent6>
        <a:srgbClr val="005D90"/>
      </a:accent6>
      <a:hlink>
        <a:srgbClr val="028418"/>
      </a:hlink>
      <a:folHlink>
        <a:srgbClr val="660066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19775</TotalTime>
  <Words>11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Black</vt:lpstr>
      <vt:lpstr>Arial Narrow</vt:lpstr>
      <vt:lpstr>Wingdings</vt:lpstr>
      <vt:lpstr>Custom Design</vt:lpstr>
      <vt:lpstr>PowerPoint プレゼンテーション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100cm by 100cm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2009</dc:description>
  <cp:lastModifiedBy>takahiro tamura</cp:lastModifiedBy>
  <cp:revision>603</cp:revision>
  <dcterms:created xsi:type="dcterms:W3CDTF">2005-05-18T01:24:28Z</dcterms:created>
  <dcterms:modified xsi:type="dcterms:W3CDTF">2020-03-19T18:58:56Z</dcterms:modified>
  <cp:category>Powerpoint poster templates</cp:category>
</cp:coreProperties>
</file>